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3" r:id="rId2"/>
    <p:sldId id="317" r:id="rId3"/>
    <p:sldId id="319" r:id="rId4"/>
    <p:sldId id="323" r:id="rId5"/>
    <p:sldId id="320" r:id="rId6"/>
    <p:sldId id="324" r:id="rId7"/>
    <p:sldId id="325" r:id="rId8"/>
    <p:sldId id="321" r:id="rId9"/>
    <p:sldId id="326" r:id="rId10"/>
    <p:sldId id="1181" r:id="rId11"/>
    <p:sldId id="310" r:id="rId12"/>
    <p:sldId id="308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B"/>
    <a:srgbClr val="FF5F05"/>
    <a:srgbClr val="006230"/>
    <a:srgbClr val="FCB316"/>
    <a:srgbClr val="005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66"/>
    <p:restoredTop sz="96081"/>
  </p:normalViewPr>
  <p:slideViewPr>
    <p:cSldViewPr snapToGrid="0" snapToObjects="1" showGuides="1">
      <p:cViewPr varScale="1">
        <p:scale>
          <a:sx n="137" d="100"/>
          <a:sy n="137" d="100"/>
        </p:scale>
        <p:origin x="1160" y="200"/>
      </p:cViewPr>
      <p:guideLst/>
    </p:cSldViewPr>
  </p:slideViewPr>
  <p:outlineViewPr>
    <p:cViewPr>
      <p:scale>
        <a:sx n="33" d="100"/>
        <a:sy n="33" d="100"/>
      </p:scale>
      <p:origin x="0" y="-166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78F7D-064B-5447-8B97-D6E724C873F7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C585E-9A1B-8D42-A6EC-F18E2CFADA33}">
      <dgm:prSet phldrT="[Text]"/>
      <dgm:spPr/>
      <dgm:t>
        <a:bodyPr/>
        <a:lstStyle/>
        <a:p>
          <a:r>
            <a:rPr lang="en-US" dirty="0"/>
            <a:t>Gies  AI Task Force</a:t>
          </a:r>
        </a:p>
      </dgm:t>
    </dgm:pt>
    <dgm:pt modelId="{AFDAFF28-691B-AE43-9206-CC13AD0608BA}" type="parTrans" cxnId="{833999B6-7ADA-2B47-B78F-0E40593200B1}">
      <dgm:prSet/>
      <dgm:spPr/>
      <dgm:t>
        <a:bodyPr/>
        <a:lstStyle/>
        <a:p>
          <a:endParaRPr lang="en-US"/>
        </a:p>
      </dgm:t>
    </dgm:pt>
    <dgm:pt modelId="{A6FBFEA7-2F2F-C641-AE23-24253080976C}" type="sibTrans" cxnId="{833999B6-7ADA-2B47-B78F-0E40593200B1}">
      <dgm:prSet/>
      <dgm:spPr/>
      <dgm:t>
        <a:bodyPr/>
        <a:lstStyle/>
        <a:p>
          <a:endParaRPr lang="en-US"/>
        </a:p>
      </dgm:t>
    </dgm:pt>
    <dgm:pt modelId="{2C35E43A-D9FD-F041-8949-B9E8E0A6BD38}">
      <dgm:prSet phldrT="[Text]"/>
      <dgm:spPr/>
      <dgm:t>
        <a:bodyPr/>
        <a:lstStyle/>
        <a:p>
          <a:r>
            <a:rPr lang="en-US" dirty="0"/>
            <a:t>Campus AI Curriculum Task Force</a:t>
          </a:r>
        </a:p>
      </dgm:t>
    </dgm:pt>
    <dgm:pt modelId="{1FA4A969-CE95-7942-AEF3-4668F313AC4E}" type="parTrans" cxnId="{6D6FF681-CD6C-314B-B8BA-F6C126532A9C}">
      <dgm:prSet/>
      <dgm:spPr/>
      <dgm:t>
        <a:bodyPr/>
        <a:lstStyle/>
        <a:p>
          <a:endParaRPr lang="en-US"/>
        </a:p>
      </dgm:t>
    </dgm:pt>
    <dgm:pt modelId="{0D3EFE76-BF6D-8D40-8E69-BD264BCCD475}" type="sibTrans" cxnId="{6D6FF681-CD6C-314B-B8BA-F6C126532A9C}">
      <dgm:prSet/>
      <dgm:spPr/>
      <dgm:t>
        <a:bodyPr/>
        <a:lstStyle/>
        <a:p>
          <a:endParaRPr lang="en-US"/>
        </a:p>
      </dgm:t>
    </dgm:pt>
    <dgm:pt modelId="{82D02B12-1A52-5449-B3F5-488CEB72D3E0}">
      <dgm:prSet phldrT="[Text]"/>
      <dgm:spPr/>
      <dgm:t>
        <a:bodyPr/>
        <a:lstStyle/>
        <a:p>
          <a:r>
            <a:rPr lang="en-US" dirty="0"/>
            <a:t>AI &amp; Academic Integrity (</a:t>
          </a:r>
          <a:r>
            <a:rPr lang="en-US" dirty="0" err="1"/>
            <a:t>iDegrees</a:t>
          </a:r>
          <a:r>
            <a:rPr lang="en-US" dirty="0"/>
            <a:t>)</a:t>
          </a:r>
        </a:p>
      </dgm:t>
    </dgm:pt>
    <dgm:pt modelId="{9C5C47A9-3539-A449-914A-EA47FEBE18AC}" type="parTrans" cxnId="{CDC6C764-56F2-264C-A9C8-171F946F6E13}">
      <dgm:prSet/>
      <dgm:spPr/>
      <dgm:t>
        <a:bodyPr/>
        <a:lstStyle/>
        <a:p>
          <a:endParaRPr lang="en-US"/>
        </a:p>
      </dgm:t>
    </dgm:pt>
    <dgm:pt modelId="{87728B6F-8552-104D-8D01-DDDF973B737C}" type="sibTrans" cxnId="{CDC6C764-56F2-264C-A9C8-171F946F6E13}">
      <dgm:prSet/>
      <dgm:spPr/>
      <dgm:t>
        <a:bodyPr/>
        <a:lstStyle/>
        <a:p>
          <a:endParaRPr lang="en-US"/>
        </a:p>
      </dgm:t>
    </dgm:pt>
    <dgm:pt modelId="{412B4BAD-3DEE-AA48-860D-6006601A8D13}">
      <dgm:prSet phldrT="[Text]"/>
      <dgm:spPr/>
      <dgm:t>
        <a:bodyPr/>
        <a:lstStyle/>
        <a:p>
          <a:r>
            <a:rPr lang="en-US" dirty="0"/>
            <a:t>BADM AI Committee</a:t>
          </a:r>
        </a:p>
      </dgm:t>
    </dgm:pt>
    <dgm:pt modelId="{C7DD55FA-D29A-BF45-B293-4EE570DDD384}" type="parTrans" cxnId="{CC56793F-00E3-E74C-822A-2049F122D8C9}">
      <dgm:prSet/>
      <dgm:spPr/>
      <dgm:t>
        <a:bodyPr/>
        <a:lstStyle/>
        <a:p>
          <a:endParaRPr lang="en-US"/>
        </a:p>
      </dgm:t>
    </dgm:pt>
    <dgm:pt modelId="{8D72775E-3E95-104F-9593-3FC5FA7571D5}" type="sibTrans" cxnId="{CC56793F-00E3-E74C-822A-2049F122D8C9}">
      <dgm:prSet/>
      <dgm:spPr/>
      <dgm:t>
        <a:bodyPr/>
        <a:lstStyle/>
        <a:p>
          <a:endParaRPr lang="en-US"/>
        </a:p>
      </dgm:t>
    </dgm:pt>
    <dgm:pt modelId="{C120FC88-37FF-614F-B4D7-AF5E90DC7A57}">
      <dgm:prSet phldrT="[Text]"/>
      <dgm:spPr/>
      <dgm:t>
        <a:bodyPr/>
        <a:lstStyle/>
        <a:p>
          <a:r>
            <a:rPr lang="en-US" dirty="0"/>
            <a:t>Gies AI Curriculum Task Force</a:t>
          </a:r>
        </a:p>
      </dgm:t>
    </dgm:pt>
    <dgm:pt modelId="{B7DAA8A6-7C11-B943-BF55-577C4D238D13}" type="parTrans" cxnId="{C70446A5-5585-7341-940E-76F741BF73F1}">
      <dgm:prSet/>
      <dgm:spPr/>
      <dgm:t>
        <a:bodyPr/>
        <a:lstStyle/>
        <a:p>
          <a:endParaRPr lang="en-US"/>
        </a:p>
      </dgm:t>
    </dgm:pt>
    <dgm:pt modelId="{AD727C91-D47F-3244-9813-BA8752650C96}" type="sibTrans" cxnId="{C70446A5-5585-7341-940E-76F741BF73F1}">
      <dgm:prSet/>
      <dgm:spPr/>
      <dgm:t>
        <a:bodyPr/>
        <a:lstStyle/>
        <a:p>
          <a:endParaRPr lang="en-US"/>
        </a:p>
      </dgm:t>
    </dgm:pt>
    <dgm:pt modelId="{6E31D68F-5447-BA40-909C-A10E2AD4FC03}" type="pres">
      <dgm:prSet presAssocID="{1D978F7D-064B-5447-8B97-D6E724C873F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C34A0F3-053A-BB4A-BFCB-001C137848E5}" type="pres">
      <dgm:prSet presAssocID="{CCFC585E-9A1B-8D42-A6EC-F18E2CFADA33}" presName="centerShape" presStyleLbl="node0" presStyleIdx="0" presStyleCnt="1"/>
      <dgm:spPr/>
    </dgm:pt>
    <dgm:pt modelId="{0F9D4B15-A9EB-A244-A889-62525849C945}" type="pres">
      <dgm:prSet presAssocID="{1FA4A969-CE95-7942-AEF3-4668F313AC4E}" presName="parTrans" presStyleLbl="sibTrans2D1" presStyleIdx="0" presStyleCnt="4"/>
      <dgm:spPr/>
    </dgm:pt>
    <dgm:pt modelId="{1FFA741A-C899-8D4B-8D5C-6F0A021D0AFF}" type="pres">
      <dgm:prSet presAssocID="{1FA4A969-CE95-7942-AEF3-4668F313AC4E}" presName="connectorText" presStyleLbl="sibTrans2D1" presStyleIdx="0" presStyleCnt="4"/>
      <dgm:spPr/>
    </dgm:pt>
    <dgm:pt modelId="{8E2E9591-92FD-5948-A6C2-31AE96653CF3}" type="pres">
      <dgm:prSet presAssocID="{2C35E43A-D9FD-F041-8949-B9E8E0A6BD38}" presName="node" presStyleLbl="node1" presStyleIdx="0" presStyleCnt="4">
        <dgm:presLayoutVars>
          <dgm:bulletEnabled val="1"/>
        </dgm:presLayoutVars>
      </dgm:prSet>
      <dgm:spPr/>
    </dgm:pt>
    <dgm:pt modelId="{6FC7D330-AAD7-4442-96F2-036D62E260B3}" type="pres">
      <dgm:prSet presAssocID="{9C5C47A9-3539-A449-914A-EA47FEBE18AC}" presName="parTrans" presStyleLbl="sibTrans2D1" presStyleIdx="1" presStyleCnt="4"/>
      <dgm:spPr/>
    </dgm:pt>
    <dgm:pt modelId="{99F2A1DE-C842-C44A-BBA7-3840CD815339}" type="pres">
      <dgm:prSet presAssocID="{9C5C47A9-3539-A449-914A-EA47FEBE18AC}" presName="connectorText" presStyleLbl="sibTrans2D1" presStyleIdx="1" presStyleCnt="4"/>
      <dgm:spPr/>
    </dgm:pt>
    <dgm:pt modelId="{D6164820-97DD-ED47-8155-B7872108E98D}" type="pres">
      <dgm:prSet presAssocID="{82D02B12-1A52-5449-B3F5-488CEB72D3E0}" presName="node" presStyleLbl="node1" presStyleIdx="1" presStyleCnt="4">
        <dgm:presLayoutVars>
          <dgm:bulletEnabled val="1"/>
        </dgm:presLayoutVars>
      </dgm:prSet>
      <dgm:spPr/>
    </dgm:pt>
    <dgm:pt modelId="{D88CED51-3177-1E44-9B38-39F683DAC1CB}" type="pres">
      <dgm:prSet presAssocID="{C7DD55FA-D29A-BF45-B293-4EE570DDD384}" presName="parTrans" presStyleLbl="sibTrans2D1" presStyleIdx="2" presStyleCnt="4"/>
      <dgm:spPr/>
    </dgm:pt>
    <dgm:pt modelId="{703B67EC-C510-8948-8B3B-A74A72B6EFD4}" type="pres">
      <dgm:prSet presAssocID="{C7DD55FA-D29A-BF45-B293-4EE570DDD384}" presName="connectorText" presStyleLbl="sibTrans2D1" presStyleIdx="2" presStyleCnt="4"/>
      <dgm:spPr/>
    </dgm:pt>
    <dgm:pt modelId="{688667AD-C07D-9B40-B7F3-A7FC49634A1B}" type="pres">
      <dgm:prSet presAssocID="{412B4BAD-3DEE-AA48-860D-6006601A8D13}" presName="node" presStyleLbl="node1" presStyleIdx="2" presStyleCnt="4">
        <dgm:presLayoutVars>
          <dgm:bulletEnabled val="1"/>
        </dgm:presLayoutVars>
      </dgm:prSet>
      <dgm:spPr/>
    </dgm:pt>
    <dgm:pt modelId="{94DED80A-C48D-1848-A4D7-F84FF9F35D52}" type="pres">
      <dgm:prSet presAssocID="{B7DAA8A6-7C11-B943-BF55-577C4D238D13}" presName="parTrans" presStyleLbl="sibTrans2D1" presStyleIdx="3" presStyleCnt="4"/>
      <dgm:spPr/>
    </dgm:pt>
    <dgm:pt modelId="{BC1FD4E9-CE99-074E-9539-AA1A6548C22A}" type="pres">
      <dgm:prSet presAssocID="{B7DAA8A6-7C11-B943-BF55-577C4D238D13}" presName="connectorText" presStyleLbl="sibTrans2D1" presStyleIdx="3" presStyleCnt="4"/>
      <dgm:spPr/>
    </dgm:pt>
    <dgm:pt modelId="{0D89C140-6068-1649-82F7-0BFEFB5B6689}" type="pres">
      <dgm:prSet presAssocID="{C120FC88-37FF-614F-B4D7-AF5E90DC7A57}" presName="node" presStyleLbl="node1" presStyleIdx="3" presStyleCnt="4">
        <dgm:presLayoutVars>
          <dgm:bulletEnabled val="1"/>
        </dgm:presLayoutVars>
      </dgm:prSet>
      <dgm:spPr/>
    </dgm:pt>
  </dgm:ptLst>
  <dgm:cxnLst>
    <dgm:cxn modelId="{6E8D440E-623B-DF4E-9729-BC782D20BEB1}" type="presOf" srcId="{C120FC88-37FF-614F-B4D7-AF5E90DC7A57}" destId="{0D89C140-6068-1649-82F7-0BFEFB5B6689}" srcOrd="0" destOrd="0" presId="urn:microsoft.com/office/officeart/2005/8/layout/radial5"/>
    <dgm:cxn modelId="{C2C53210-4663-984A-8A95-5F7C374673C6}" type="presOf" srcId="{B7DAA8A6-7C11-B943-BF55-577C4D238D13}" destId="{94DED80A-C48D-1848-A4D7-F84FF9F35D52}" srcOrd="0" destOrd="0" presId="urn:microsoft.com/office/officeart/2005/8/layout/radial5"/>
    <dgm:cxn modelId="{844B9817-2B1B-7141-A01B-5BE7BBF13797}" type="presOf" srcId="{412B4BAD-3DEE-AA48-860D-6006601A8D13}" destId="{688667AD-C07D-9B40-B7F3-A7FC49634A1B}" srcOrd="0" destOrd="0" presId="urn:microsoft.com/office/officeart/2005/8/layout/radial5"/>
    <dgm:cxn modelId="{A7BDF620-7A4C-CE4C-966C-7F098B5A357D}" type="presOf" srcId="{1FA4A969-CE95-7942-AEF3-4668F313AC4E}" destId="{1FFA741A-C899-8D4B-8D5C-6F0A021D0AFF}" srcOrd="1" destOrd="0" presId="urn:microsoft.com/office/officeart/2005/8/layout/radial5"/>
    <dgm:cxn modelId="{DA007422-903D-A942-A349-A1694EBB280D}" type="presOf" srcId="{2C35E43A-D9FD-F041-8949-B9E8E0A6BD38}" destId="{8E2E9591-92FD-5948-A6C2-31AE96653CF3}" srcOrd="0" destOrd="0" presId="urn:microsoft.com/office/officeart/2005/8/layout/radial5"/>
    <dgm:cxn modelId="{29F5B927-A393-7346-8DCA-BB296F4B8C38}" type="presOf" srcId="{82D02B12-1A52-5449-B3F5-488CEB72D3E0}" destId="{D6164820-97DD-ED47-8155-B7872108E98D}" srcOrd="0" destOrd="0" presId="urn:microsoft.com/office/officeart/2005/8/layout/radial5"/>
    <dgm:cxn modelId="{741BBA28-615B-7E47-BC2C-0471EE6CF788}" type="presOf" srcId="{1D978F7D-064B-5447-8B97-D6E724C873F7}" destId="{6E31D68F-5447-BA40-909C-A10E2AD4FC03}" srcOrd="0" destOrd="0" presId="urn:microsoft.com/office/officeart/2005/8/layout/radial5"/>
    <dgm:cxn modelId="{CC56793F-00E3-E74C-822A-2049F122D8C9}" srcId="{CCFC585E-9A1B-8D42-A6EC-F18E2CFADA33}" destId="{412B4BAD-3DEE-AA48-860D-6006601A8D13}" srcOrd="2" destOrd="0" parTransId="{C7DD55FA-D29A-BF45-B293-4EE570DDD384}" sibTransId="{8D72775E-3E95-104F-9593-3FC5FA7571D5}"/>
    <dgm:cxn modelId="{CDC6C764-56F2-264C-A9C8-171F946F6E13}" srcId="{CCFC585E-9A1B-8D42-A6EC-F18E2CFADA33}" destId="{82D02B12-1A52-5449-B3F5-488CEB72D3E0}" srcOrd="1" destOrd="0" parTransId="{9C5C47A9-3539-A449-914A-EA47FEBE18AC}" sibTransId="{87728B6F-8552-104D-8D01-DDDF973B737C}"/>
    <dgm:cxn modelId="{F42A7E70-3BA9-F746-B7E9-D0C666D0AA77}" type="presOf" srcId="{CCFC585E-9A1B-8D42-A6EC-F18E2CFADA33}" destId="{6C34A0F3-053A-BB4A-BFCB-001C137848E5}" srcOrd="0" destOrd="0" presId="urn:microsoft.com/office/officeart/2005/8/layout/radial5"/>
    <dgm:cxn modelId="{FE360E73-6B1C-7B40-87EE-A180BBB6A2FC}" type="presOf" srcId="{9C5C47A9-3539-A449-914A-EA47FEBE18AC}" destId="{6FC7D330-AAD7-4442-96F2-036D62E260B3}" srcOrd="0" destOrd="0" presId="urn:microsoft.com/office/officeart/2005/8/layout/radial5"/>
    <dgm:cxn modelId="{6D6FF681-CD6C-314B-B8BA-F6C126532A9C}" srcId="{CCFC585E-9A1B-8D42-A6EC-F18E2CFADA33}" destId="{2C35E43A-D9FD-F041-8949-B9E8E0A6BD38}" srcOrd="0" destOrd="0" parTransId="{1FA4A969-CE95-7942-AEF3-4668F313AC4E}" sibTransId="{0D3EFE76-BF6D-8D40-8E69-BD264BCCD475}"/>
    <dgm:cxn modelId="{CD89AA8E-8F13-314A-AF69-F55B5E7DC189}" type="presOf" srcId="{C7DD55FA-D29A-BF45-B293-4EE570DDD384}" destId="{D88CED51-3177-1E44-9B38-39F683DAC1CB}" srcOrd="0" destOrd="0" presId="urn:microsoft.com/office/officeart/2005/8/layout/radial5"/>
    <dgm:cxn modelId="{95307694-1E67-3644-ADB0-5A48934FE6EA}" type="presOf" srcId="{C7DD55FA-D29A-BF45-B293-4EE570DDD384}" destId="{703B67EC-C510-8948-8B3B-A74A72B6EFD4}" srcOrd="1" destOrd="0" presId="urn:microsoft.com/office/officeart/2005/8/layout/radial5"/>
    <dgm:cxn modelId="{C70446A5-5585-7341-940E-76F741BF73F1}" srcId="{CCFC585E-9A1B-8D42-A6EC-F18E2CFADA33}" destId="{C120FC88-37FF-614F-B4D7-AF5E90DC7A57}" srcOrd="3" destOrd="0" parTransId="{B7DAA8A6-7C11-B943-BF55-577C4D238D13}" sibTransId="{AD727C91-D47F-3244-9813-BA8752650C96}"/>
    <dgm:cxn modelId="{833999B6-7ADA-2B47-B78F-0E40593200B1}" srcId="{1D978F7D-064B-5447-8B97-D6E724C873F7}" destId="{CCFC585E-9A1B-8D42-A6EC-F18E2CFADA33}" srcOrd="0" destOrd="0" parTransId="{AFDAFF28-691B-AE43-9206-CC13AD0608BA}" sibTransId="{A6FBFEA7-2F2F-C641-AE23-24253080976C}"/>
    <dgm:cxn modelId="{CD6577BB-75C7-1747-9BC2-8085A1B58431}" type="presOf" srcId="{B7DAA8A6-7C11-B943-BF55-577C4D238D13}" destId="{BC1FD4E9-CE99-074E-9539-AA1A6548C22A}" srcOrd="1" destOrd="0" presId="urn:microsoft.com/office/officeart/2005/8/layout/radial5"/>
    <dgm:cxn modelId="{84A0D8E7-658F-C544-BBA2-4F9B94F301B1}" type="presOf" srcId="{1FA4A969-CE95-7942-AEF3-4668F313AC4E}" destId="{0F9D4B15-A9EB-A244-A889-62525849C945}" srcOrd="0" destOrd="0" presId="urn:microsoft.com/office/officeart/2005/8/layout/radial5"/>
    <dgm:cxn modelId="{D46E21FD-9CC8-FB4C-9219-ACD68DC81871}" type="presOf" srcId="{9C5C47A9-3539-A449-914A-EA47FEBE18AC}" destId="{99F2A1DE-C842-C44A-BBA7-3840CD815339}" srcOrd="1" destOrd="0" presId="urn:microsoft.com/office/officeart/2005/8/layout/radial5"/>
    <dgm:cxn modelId="{4F7B05EE-A09E-2B45-88C3-F2521C92ED31}" type="presParOf" srcId="{6E31D68F-5447-BA40-909C-A10E2AD4FC03}" destId="{6C34A0F3-053A-BB4A-BFCB-001C137848E5}" srcOrd="0" destOrd="0" presId="urn:microsoft.com/office/officeart/2005/8/layout/radial5"/>
    <dgm:cxn modelId="{D3AB6CAE-D442-4542-BD3F-FDB9B7F84E0D}" type="presParOf" srcId="{6E31D68F-5447-BA40-909C-A10E2AD4FC03}" destId="{0F9D4B15-A9EB-A244-A889-62525849C945}" srcOrd="1" destOrd="0" presId="urn:microsoft.com/office/officeart/2005/8/layout/radial5"/>
    <dgm:cxn modelId="{20A1D780-C65C-FB48-91C9-11AF0B9F510C}" type="presParOf" srcId="{0F9D4B15-A9EB-A244-A889-62525849C945}" destId="{1FFA741A-C899-8D4B-8D5C-6F0A021D0AFF}" srcOrd="0" destOrd="0" presId="urn:microsoft.com/office/officeart/2005/8/layout/radial5"/>
    <dgm:cxn modelId="{E23606F0-4167-AB45-A8A9-DE7218EC2AD6}" type="presParOf" srcId="{6E31D68F-5447-BA40-909C-A10E2AD4FC03}" destId="{8E2E9591-92FD-5948-A6C2-31AE96653CF3}" srcOrd="2" destOrd="0" presId="urn:microsoft.com/office/officeart/2005/8/layout/radial5"/>
    <dgm:cxn modelId="{101F28B3-A38B-8742-98CF-B83C30F4E189}" type="presParOf" srcId="{6E31D68F-5447-BA40-909C-A10E2AD4FC03}" destId="{6FC7D330-AAD7-4442-96F2-036D62E260B3}" srcOrd="3" destOrd="0" presId="urn:microsoft.com/office/officeart/2005/8/layout/radial5"/>
    <dgm:cxn modelId="{947C664A-05A4-E648-B895-4CE4625A10B7}" type="presParOf" srcId="{6FC7D330-AAD7-4442-96F2-036D62E260B3}" destId="{99F2A1DE-C842-C44A-BBA7-3840CD815339}" srcOrd="0" destOrd="0" presId="urn:microsoft.com/office/officeart/2005/8/layout/radial5"/>
    <dgm:cxn modelId="{D8ED2376-7F40-194D-99DD-AE5C5ACCA57A}" type="presParOf" srcId="{6E31D68F-5447-BA40-909C-A10E2AD4FC03}" destId="{D6164820-97DD-ED47-8155-B7872108E98D}" srcOrd="4" destOrd="0" presId="urn:microsoft.com/office/officeart/2005/8/layout/radial5"/>
    <dgm:cxn modelId="{CC168D7C-99B9-064A-9E90-4A81C6F6BCF1}" type="presParOf" srcId="{6E31D68F-5447-BA40-909C-A10E2AD4FC03}" destId="{D88CED51-3177-1E44-9B38-39F683DAC1CB}" srcOrd="5" destOrd="0" presId="urn:microsoft.com/office/officeart/2005/8/layout/radial5"/>
    <dgm:cxn modelId="{0E929F63-121F-7342-A1D0-F479EC5C8BEC}" type="presParOf" srcId="{D88CED51-3177-1E44-9B38-39F683DAC1CB}" destId="{703B67EC-C510-8948-8B3B-A74A72B6EFD4}" srcOrd="0" destOrd="0" presId="urn:microsoft.com/office/officeart/2005/8/layout/radial5"/>
    <dgm:cxn modelId="{0D7AA738-0AD3-4744-B4A0-9C36DA6C86F5}" type="presParOf" srcId="{6E31D68F-5447-BA40-909C-A10E2AD4FC03}" destId="{688667AD-C07D-9B40-B7F3-A7FC49634A1B}" srcOrd="6" destOrd="0" presId="urn:microsoft.com/office/officeart/2005/8/layout/radial5"/>
    <dgm:cxn modelId="{F43ECA42-3182-724F-A541-B3C8296A3EB0}" type="presParOf" srcId="{6E31D68F-5447-BA40-909C-A10E2AD4FC03}" destId="{94DED80A-C48D-1848-A4D7-F84FF9F35D52}" srcOrd="7" destOrd="0" presId="urn:microsoft.com/office/officeart/2005/8/layout/radial5"/>
    <dgm:cxn modelId="{AC8A6DB2-89C0-7747-9D11-F1A11C40F85E}" type="presParOf" srcId="{94DED80A-C48D-1848-A4D7-F84FF9F35D52}" destId="{BC1FD4E9-CE99-074E-9539-AA1A6548C22A}" srcOrd="0" destOrd="0" presId="urn:microsoft.com/office/officeart/2005/8/layout/radial5"/>
    <dgm:cxn modelId="{086BEBDD-4FCD-2741-8F06-D76DF1670B42}" type="presParOf" srcId="{6E31D68F-5447-BA40-909C-A10E2AD4FC03}" destId="{0D89C140-6068-1649-82F7-0BFEFB5B668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4A0F3-053A-BB4A-BFCB-001C137848E5}">
      <dsp:nvSpPr>
        <dsp:cNvPr id="0" name=""/>
        <dsp:cNvSpPr/>
      </dsp:nvSpPr>
      <dsp:spPr>
        <a:xfrm>
          <a:off x="3618345" y="2214290"/>
          <a:ext cx="1579931" cy="1579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Gies  AI Task Force</a:t>
          </a:r>
        </a:p>
      </dsp:txBody>
      <dsp:txXfrm>
        <a:off x="3849721" y="2445666"/>
        <a:ext cx="1117179" cy="1117179"/>
      </dsp:txXfrm>
    </dsp:sp>
    <dsp:sp modelId="{0F9D4B15-A9EB-A244-A889-62525849C945}">
      <dsp:nvSpPr>
        <dsp:cNvPr id="0" name=""/>
        <dsp:cNvSpPr/>
      </dsp:nvSpPr>
      <dsp:spPr>
        <a:xfrm rot="16200000">
          <a:off x="4241058" y="1639598"/>
          <a:ext cx="334504" cy="53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91234" y="1797209"/>
        <a:ext cx="234153" cy="322306"/>
      </dsp:txXfrm>
    </dsp:sp>
    <dsp:sp modelId="{8E2E9591-92FD-5948-A6C2-31AE96653CF3}">
      <dsp:nvSpPr>
        <dsp:cNvPr id="0" name=""/>
        <dsp:cNvSpPr/>
      </dsp:nvSpPr>
      <dsp:spPr>
        <a:xfrm>
          <a:off x="3618345" y="3216"/>
          <a:ext cx="1579931" cy="1579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Campus AI Curriculum Task Force</a:t>
          </a:r>
        </a:p>
      </dsp:txBody>
      <dsp:txXfrm>
        <a:off x="3849721" y="234592"/>
        <a:ext cx="1117179" cy="1117179"/>
      </dsp:txXfrm>
    </dsp:sp>
    <dsp:sp modelId="{6FC7D330-AAD7-4442-96F2-036D62E260B3}">
      <dsp:nvSpPr>
        <dsp:cNvPr id="0" name=""/>
        <dsp:cNvSpPr/>
      </dsp:nvSpPr>
      <dsp:spPr>
        <a:xfrm>
          <a:off x="5337127" y="2735667"/>
          <a:ext cx="334504" cy="53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337127" y="2843102"/>
        <a:ext cx="234153" cy="322306"/>
      </dsp:txXfrm>
    </dsp:sp>
    <dsp:sp modelId="{D6164820-97DD-ED47-8155-B7872108E98D}">
      <dsp:nvSpPr>
        <dsp:cNvPr id="0" name=""/>
        <dsp:cNvSpPr/>
      </dsp:nvSpPr>
      <dsp:spPr>
        <a:xfrm>
          <a:off x="5829418" y="2214290"/>
          <a:ext cx="1579931" cy="1579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&amp; Academic Integrity (</a:t>
          </a:r>
          <a:r>
            <a:rPr lang="en-US" sz="1700" kern="1200" dirty="0" err="1"/>
            <a:t>iDegrees</a:t>
          </a:r>
          <a:r>
            <a:rPr lang="en-US" sz="1700" kern="1200" dirty="0"/>
            <a:t>)</a:t>
          </a:r>
        </a:p>
      </dsp:txBody>
      <dsp:txXfrm>
        <a:off x="6060794" y="2445666"/>
        <a:ext cx="1117179" cy="1117179"/>
      </dsp:txXfrm>
    </dsp:sp>
    <dsp:sp modelId="{D88CED51-3177-1E44-9B38-39F683DAC1CB}">
      <dsp:nvSpPr>
        <dsp:cNvPr id="0" name=""/>
        <dsp:cNvSpPr/>
      </dsp:nvSpPr>
      <dsp:spPr>
        <a:xfrm rot="5400000">
          <a:off x="4241058" y="3831737"/>
          <a:ext cx="334504" cy="53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91234" y="3888997"/>
        <a:ext cx="234153" cy="322306"/>
      </dsp:txXfrm>
    </dsp:sp>
    <dsp:sp modelId="{688667AD-C07D-9B40-B7F3-A7FC49634A1B}">
      <dsp:nvSpPr>
        <dsp:cNvPr id="0" name=""/>
        <dsp:cNvSpPr/>
      </dsp:nvSpPr>
      <dsp:spPr>
        <a:xfrm>
          <a:off x="3618345" y="4425363"/>
          <a:ext cx="1579931" cy="1579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BADM AI Committee</a:t>
          </a:r>
        </a:p>
      </dsp:txBody>
      <dsp:txXfrm>
        <a:off x="3849721" y="4656739"/>
        <a:ext cx="1117179" cy="1117179"/>
      </dsp:txXfrm>
    </dsp:sp>
    <dsp:sp modelId="{94DED80A-C48D-1848-A4D7-F84FF9F35D52}">
      <dsp:nvSpPr>
        <dsp:cNvPr id="0" name=""/>
        <dsp:cNvSpPr/>
      </dsp:nvSpPr>
      <dsp:spPr>
        <a:xfrm rot="10800000">
          <a:off x="3144989" y="2735667"/>
          <a:ext cx="334504" cy="53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245340" y="2843102"/>
        <a:ext cx="234153" cy="322306"/>
      </dsp:txXfrm>
    </dsp:sp>
    <dsp:sp modelId="{0D89C140-6068-1649-82F7-0BFEFB5B6689}">
      <dsp:nvSpPr>
        <dsp:cNvPr id="0" name=""/>
        <dsp:cNvSpPr/>
      </dsp:nvSpPr>
      <dsp:spPr>
        <a:xfrm>
          <a:off x="1407271" y="2214290"/>
          <a:ext cx="1579931" cy="1579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Gies AI Curriculum Task Force</a:t>
          </a:r>
        </a:p>
      </dsp:txBody>
      <dsp:txXfrm>
        <a:off x="1638647" y="2445666"/>
        <a:ext cx="1117179" cy="1117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0239D73C-AF14-7643-8BC7-209F4FB10DDF}" type="datetimeFigureOut">
              <a:rPr lang="en-US" smtClean="0"/>
              <a:pPr/>
              <a:t>12/23/25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30C3-ED7C-9AE5-0097-58917C0B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BFDCB-13EC-8F8F-127C-D10C96E42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CE1C0-B0E8-DB77-6BF7-EEBED1467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B941-0959-DCC9-48B3-701F9BB51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3BEC8-862B-95A9-DD0F-CC3DD6BBD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4BAFF-FA39-15A8-FC51-3D303A06B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86CF8-E188-37C6-1B77-1B89F169B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9CE5-926C-AF21-163C-EBE271D46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CCC9C-637F-F6BD-84AA-FBFFB9995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4409" y="5800100"/>
            <a:ext cx="2585874" cy="8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84837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" y="1770637"/>
            <a:ext cx="6951472" cy="38761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F86769-3B09-44C5-524F-15E86390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FC7BAB6-9B3F-A7D9-0222-9C5AC808C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F86769-3B09-44C5-524F-15E86390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6DA3DB-8694-44A7-C2C9-9E75E06847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928" y="2337014"/>
            <a:ext cx="2674937" cy="267335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D401B-7510-9207-6C4A-1F00933BCB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696" y="2337014"/>
            <a:ext cx="7460731" cy="3021370"/>
          </a:xfrm>
        </p:spPr>
        <p:txBody>
          <a:bodyPr/>
          <a:lstStyle/>
          <a:p>
            <a:pPr lvl="0"/>
            <a:r>
              <a:rPr lang="en-US" dirty="0"/>
              <a:t>Speaker information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27C6898-494A-1163-C861-58326C5E2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4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F86769-3B09-44C5-524F-15E86390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6DA3DB-8694-44A7-C2C9-9E75E06847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928" y="2337014"/>
            <a:ext cx="2674937" cy="267335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7939D-A64E-B8ED-49C7-8324820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738" y="5197475"/>
            <a:ext cx="2674937" cy="490538"/>
          </a:xfrm>
        </p:spPr>
        <p:txBody>
          <a:bodyPr/>
          <a:lstStyle>
            <a:lvl1pPr>
              <a:defRPr b="1">
                <a:solidFill>
                  <a:srgbClr val="13294B"/>
                </a:solidFill>
              </a:defRPr>
            </a:lvl1pPr>
          </a:lstStyle>
          <a:p>
            <a:pPr lvl="0"/>
            <a:r>
              <a:rPr lang="en-US" dirty="0"/>
              <a:t>Speaker 1 Name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6514C75-1040-C07A-92F4-271FDC46C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26145" y="2337014"/>
            <a:ext cx="2674937" cy="267335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540DA21-0973-5AFF-7528-EE6C8C4B78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5955" y="5197475"/>
            <a:ext cx="2674937" cy="490538"/>
          </a:xfrm>
        </p:spPr>
        <p:txBody>
          <a:bodyPr/>
          <a:lstStyle>
            <a:lvl1pPr>
              <a:defRPr b="1">
                <a:solidFill>
                  <a:srgbClr val="13294B"/>
                </a:solidFill>
              </a:defRPr>
            </a:lvl1pPr>
          </a:lstStyle>
          <a:p>
            <a:pPr lvl="0"/>
            <a:r>
              <a:rPr lang="en-US" dirty="0"/>
              <a:t>Speaker 2 Name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733A4E3-AE12-7D91-7730-9FDD77849B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91796" y="2337014"/>
            <a:ext cx="2674937" cy="267335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3C9734-BBBE-E879-094A-B64E95F6FB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1606" y="5197475"/>
            <a:ext cx="2674937" cy="490538"/>
          </a:xfrm>
        </p:spPr>
        <p:txBody>
          <a:bodyPr/>
          <a:lstStyle>
            <a:lvl1pPr>
              <a:defRPr b="1">
                <a:solidFill>
                  <a:srgbClr val="13294B"/>
                </a:solidFill>
              </a:defRPr>
            </a:lvl1pPr>
          </a:lstStyle>
          <a:p>
            <a:pPr lvl="0"/>
            <a:r>
              <a:rPr lang="en-US" dirty="0"/>
              <a:t>Speaker 2 Name</a:t>
            </a:r>
          </a:p>
        </p:txBody>
      </p:sp>
      <p:pic>
        <p:nvPicPr>
          <p:cNvPr id="3" name="Picture 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9EC5275E-0F6A-6EB3-0EC3-08BAB27EB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2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6928" y="1751783"/>
            <a:ext cx="4500372" cy="39486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0200" y="1751783"/>
            <a:ext cx="4498848" cy="39502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487424-4868-8C8E-24DD-12C7DDCB1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6E0E5C64-7DAF-E473-845D-3721C1D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1751783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13294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6928" y="2159707"/>
            <a:ext cx="5140515" cy="3535744"/>
          </a:xfrm>
        </p:spPr>
        <p:txBody>
          <a:bodyPr/>
          <a:lstStyle>
            <a:lvl1pPr marL="0" indent="0">
              <a:buClr>
                <a:srgbClr val="FF5F05"/>
              </a:buClr>
              <a:buSzPct val="120000"/>
              <a:buFont typeface="Arial" panose="020B0604020202020204" pitchFamily="34" charset="0"/>
              <a:buNone/>
              <a:defRPr/>
            </a:lvl1pPr>
            <a:lvl2pPr>
              <a:buClr>
                <a:srgbClr val="FF5F05"/>
              </a:buClr>
              <a:defRPr/>
            </a:lvl2pPr>
            <a:lvl3pPr>
              <a:buClr>
                <a:srgbClr val="FF5F05"/>
              </a:buClr>
              <a:defRPr/>
            </a:lvl3pPr>
            <a:lvl4pPr>
              <a:buClr>
                <a:srgbClr val="FF5F05"/>
              </a:buClr>
              <a:defRPr/>
            </a:lvl4pPr>
            <a:lvl5pPr>
              <a:buClr>
                <a:srgbClr val="FF5F0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51783"/>
            <a:ext cx="5138928" cy="379078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13294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57167"/>
            <a:ext cx="5138928" cy="3538728"/>
          </a:xfrm>
        </p:spPr>
        <p:txBody>
          <a:bodyPr/>
          <a:lstStyle>
            <a:lvl1pPr marL="0" indent="0">
              <a:buClr>
                <a:srgbClr val="FF5F05"/>
              </a:buClr>
              <a:buSzPct val="120000"/>
              <a:buFont typeface="Arial" panose="020B0604020202020204" pitchFamily="34" charset="0"/>
              <a:buNone/>
              <a:defRPr/>
            </a:lvl1pPr>
            <a:lvl2pPr>
              <a:buClr>
                <a:srgbClr val="FF5F05"/>
              </a:buClr>
              <a:defRPr/>
            </a:lvl2pPr>
            <a:lvl3pPr>
              <a:buClr>
                <a:srgbClr val="FF5F05"/>
              </a:buClr>
              <a:defRPr/>
            </a:lvl3pPr>
            <a:lvl4pPr>
              <a:buClr>
                <a:srgbClr val="FF5F05"/>
              </a:buClr>
              <a:defRPr/>
            </a:lvl4pPr>
            <a:lvl5pPr>
              <a:buClr>
                <a:srgbClr val="FF5F0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A15086-ED3D-F32F-3957-A3454CC62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211CBE9-E17E-79CA-7144-D85C99E98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54ADC-407E-86C8-BF02-488001CC5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302B0F3-C5C7-1EC6-1BD0-B1DD1601C3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932946"/>
            <a:ext cx="11037884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54ADC-407E-86C8-BF02-488001CC5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A8E880-86DA-938C-6A3F-BDC3E4B474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2264" y="1770116"/>
            <a:ext cx="6907212" cy="3021598"/>
          </a:xfrm>
        </p:spPr>
        <p:txBody>
          <a:bodyPr anchor="ctr">
            <a:normAutofit/>
          </a:bodyPr>
          <a:lstStyle>
            <a:lvl1pPr algn="ctr">
              <a:defRPr sz="2400" b="0" i="1"/>
            </a:lvl1pPr>
            <a:lvl2pPr marL="50292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Quote Block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F6010-9909-E8DA-CD29-D470F4E0E151}"/>
              </a:ext>
            </a:extLst>
          </p:cNvPr>
          <p:cNvSpPr txBox="1"/>
          <p:nvPr userDrawn="1"/>
        </p:nvSpPr>
        <p:spPr>
          <a:xfrm>
            <a:off x="1958290" y="1336743"/>
            <a:ext cx="782012" cy="1862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11500" b="1" dirty="0">
                <a:solidFill>
                  <a:srgbClr val="FF552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</a:t>
            </a:r>
            <a:endParaRPr lang="en-US" sz="1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C8120-DD7F-F409-FCF9-E133E6D19B11}"/>
              </a:ext>
            </a:extLst>
          </p:cNvPr>
          <p:cNvSpPr txBox="1"/>
          <p:nvPr userDrawn="1"/>
        </p:nvSpPr>
        <p:spPr>
          <a:xfrm rot="10800000">
            <a:off x="9438549" y="3337289"/>
            <a:ext cx="782012" cy="1862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11500" b="1" dirty="0">
                <a:solidFill>
                  <a:srgbClr val="FF552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</a:t>
            </a:r>
            <a:endParaRPr lang="en-US" sz="115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5F68A5-F134-90F4-666E-E7D85B5E76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2745" y="5086703"/>
            <a:ext cx="4286250" cy="407987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E0031-6DA8-9BBE-4551-06EC4A148DBF}"/>
              </a:ext>
            </a:extLst>
          </p:cNvPr>
          <p:cNvSpPr/>
          <p:nvPr userDrawn="1"/>
        </p:nvSpPr>
        <p:spPr>
          <a:xfrm>
            <a:off x="5807075" y="4918714"/>
            <a:ext cx="577850" cy="83566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C6E2271-9EB4-25F1-A0AF-2C1513394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48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1FA9B9F-ADBF-7432-05CA-7B89E9ACC9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78130" y="995819"/>
            <a:ext cx="5113870" cy="5865356"/>
          </a:xfrm>
          <a:custGeom>
            <a:avLst/>
            <a:gdLst>
              <a:gd name="connsiteX0" fmla="*/ 852329 w 5113870"/>
              <a:gd name="connsiteY0" fmla="*/ 0 h 5862181"/>
              <a:gd name="connsiteX1" fmla="*/ 4261541 w 5113870"/>
              <a:gd name="connsiteY1" fmla="*/ 0 h 5862181"/>
              <a:gd name="connsiteX2" fmla="*/ 5113870 w 5113870"/>
              <a:gd name="connsiteY2" fmla="*/ 852329 h 5862181"/>
              <a:gd name="connsiteX3" fmla="*/ 5113870 w 5113870"/>
              <a:gd name="connsiteY3" fmla="*/ 5862181 h 5862181"/>
              <a:gd name="connsiteX4" fmla="*/ 5113870 w 5113870"/>
              <a:gd name="connsiteY4" fmla="*/ 5862181 h 5862181"/>
              <a:gd name="connsiteX5" fmla="*/ 0 w 5113870"/>
              <a:gd name="connsiteY5" fmla="*/ 5862181 h 5862181"/>
              <a:gd name="connsiteX6" fmla="*/ 0 w 5113870"/>
              <a:gd name="connsiteY6" fmla="*/ 5862181 h 5862181"/>
              <a:gd name="connsiteX7" fmla="*/ 0 w 5113870"/>
              <a:gd name="connsiteY7" fmla="*/ 852329 h 5862181"/>
              <a:gd name="connsiteX8" fmla="*/ 852329 w 5113870"/>
              <a:gd name="connsiteY8" fmla="*/ 0 h 5862181"/>
              <a:gd name="connsiteX0" fmla="*/ 852329 w 5294317"/>
              <a:gd name="connsiteY0" fmla="*/ 0 h 5862181"/>
              <a:gd name="connsiteX1" fmla="*/ 5074341 w 5294317"/>
              <a:gd name="connsiteY1" fmla="*/ 12700 h 5862181"/>
              <a:gd name="connsiteX2" fmla="*/ 5113870 w 5294317"/>
              <a:gd name="connsiteY2" fmla="*/ 852329 h 5862181"/>
              <a:gd name="connsiteX3" fmla="*/ 5113870 w 5294317"/>
              <a:gd name="connsiteY3" fmla="*/ 5862181 h 5862181"/>
              <a:gd name="connsiteX4" fmla="*/ 5113870 w 5294317"/>
              <a:gd name="connsiteY4" fmla="*/ 5862181 h 5862181"/>
              <a:gd name="connsiteX5" fmla="*/ 0 w 5294317"/>
              <a:gd name="connsiteY5" fmla="*/ 5862181 h 5862181"/>
              <a:gd name="connsiteX6" fmla="*/ 0 w 5294317"/>
              <a:gd name="connsiteY6" fmla="*/ 5862181 h 5862181"/>
              <a:gd name="connsiteX7" fmla="*/ 0 w 5294317"/>
              <a:gd name="connsiteY7" fmla="*/ 852329 h 5862181"/>
              <a:gd name="connsiteX8" fmla="*/ 852329 w 5294317"/>
              <a:gd name="connsiteY8" fmla="*/ 0 h 5862181"/>
              <a:gd name="connsiteX0" fmla="*/ 852329 w 5317339"/>
              <a:gd name="connsiteY0" fmla="*/ 0 h 5862181"/>
              <a:gd name="connsiteX1" fmla="*/ 5106091 w 5317339"/>
              <a:gd name="connsiteY1" fmla="*/ 15875 h 5862181"/>
              <a:gd name="connsiteX2" fmla="*/ 5113870 w 5317339"/>
              <a:gd name="connsiteY2" fmla="*/ 852329 h 5862181"/>
              <a:gd name="connsiteX3" fmla="*/ 5113870 w 5317339"/>
              <a:gd name="connsiteY3" fmla="*/ 5862181 h 5862181"/>
              <a:gd name="connsiteX4" fmla="*/ 5113870 w 5317339"/>
              <a:gd name="connsiteY4" fmla="*/ 5862181 h 5862181"/>
              <a:gd name="connsiteX5" fmla="*/ 0 w 5317339"/>
              <a:gd name="connsiteY5" fmla="*/ 5862181 h 5862181"/>
              <a:gd name="connsiteX6" fmla="*/ 0 w 5317339"/>
              <a:gd name="connsiteY6" fmla="*/ 5862181 h 5862181"/>
              <a:gd name="connsiteX7" fmla="*/ 0 w 5317339"/>
              <a:gd name="connsiteY7" fmla="*/ 852329 h 5862181"/>
              <a:gd name="connsiteX8" fmla="*/ 852329 w 5317339"/>
              <a:gd name="connsiteY8" fmla="*/ 0 h 5862181"/>
              <a:gd name="connsiteX0" fmla="*/ 852329 w 5118831"/>
              <a:gd name="connsiteY0" fmla="*/ 0 h 5862181"/>
              <a:gd name="connsiteX1" fmla="*/ 5106091 w 5118831"/>
              <a:gd name="connsiteY1" fmla="*/ 158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7043"/>
              <a:gd name="connsiteY0" fmla="*/ 6350 h 5868531"/>
              <a:gd name="connsiteX1" fmla="*/ 5102916 w 5117043"/>
              <a:gd name="connsiteY1" fmla="*/ 0 h 5868531"/>
              <a:gd name="connsiteX2" fmla="*/ 5113870 w 5117043"/>
              <a:gd name="connsiteY2" fmla="*/ 858679 h 5868531"/>
              <a:gd name="connsiteX3" fmla="*/ 5113870 w 5117043"/>
              <a:gd name="connsiteY3" fmla="*/ 5868531 h 5868531"/>
              <a:gd name="connsiteX4" fmla="*/ 5113870 w 5117043"/>
              <a:gd name="connsiteY4" fmla="*/ 5868531 h 5868531"/>
              <a:gd name="connsiteX5" fmla="*/ 0 w 5117043"/>
              <a:gd name="connsiteY5" fmla="*/ 5868531 h 5868531"/>
              <a:gd name="connsiteX6" fmla="*/ 0 w 5117043"/>
              <a:gd name="connsiteY6" fmla="*/ 5868531 h 5868531"/>
              <a:gd name="connsiteX7" fmla="*/ 0 w 5117043"/>
              <a:gd name="connsiteY7" fmla="*/ 858679 h 5868531"/>
              <a:gd name="connsiteX8" fmla="*/ 852329 w 5117043"/>
              <a:gd name="connsiteY8" fmla="*/ 6350 h 5868531"/>
              <a:gd name="connsiteX0" fmla="*/ 852329 w 5118831"/>
              <a:gd name="connsiteY0" fmla="*/ 0 h 5862181"/>
              <a:gd name="connsiteX1" fmla="*/ 5106091 w 5118831"/>
              <a:gd name="connsiteY1" fmla="*/ 31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3955"/>
              <a:gd name="connsiteY0" fmla="*/ 6350 h 5868531"/>
              <a:gd name="connsiteX1" fmla="*/ 5093391 w 5113955"/>
              <a:gd name="connsiteY1" fmla="*/ 0 h 5868531"/>
              <a:gd name="connsiteX2" fmla="*/ 5113870 w 5113955"/>
              <a:gd name="connsiteY2" fmla="*/ 858679 h 5868531"/>
              <a:gd name="connsiteX3" fmla="*/ 5113870 w 5113955"/>
              <a:gd name="connsiteY3" fmla="*/ 5868531 h 5868531"/>
              <a:gd name="connsiteX4" fmla="*/ 5113870 w 5113955"/>
              <a:gd name="connsiteY4" fmla="*/ 5868531 h 5868531"/>
              <a:gd name="connsiteX5" fmla="*/ 0 w 5113955"/>
              <a:gd name="connsiteY5" fmla="*/ 5868531 h 5868531"/>
              <a:gd name="connsiteX6" fmla="*/ 0 w 5113955"/>
              <a:gd name="connsiteY6" fmla="*/ 5868531 h 5868531"/>
              <a:gd name="connsiteX7" fmla="*/ 0 w 5113955"/>
              <a:gd name="connsiteY7" fmla="*/ 858679 h 5868531"/>
              <a:gd name="connsiteX8" fmla="*/ 852329 w 5113955"/>
              <a:gd name="connsiteY8" fmla="*/ 6350 h 5868531"/>
              <a:gd name="connsiteX0" fmla="*/ 852329 w 5117043"/>
              <a:gd name="connsiteY0" fmla="*/ 3175 h 5865356"/>
              <a:gd name="connsiteX1" fmla="*/ 5102916 w 5117043"/>
              <a:gd name="connsiteY1" fmla="*/ 0 h 5865356"/>
              <a:gd name="connsiteX2" fmla="*/ 5113870 w 5117043"/>
              <a:gd name="connsiteY2" fmla="*/ 855504 h 5865356"/>
              <a:gd name="connsiteX3" fmla="*/ 5113870 w 5117043"/>
              <a:gd name="connsiteY3" fmla="*/ 5865356 h 5865356"/>
              <a:gd name="connsiteX4" fmla="*/ 5113870 w 5117043"/>
              <a:gd name="connsiteY4" fmla="*/ 5865356 h 5865356"/>
              <a:gd name="connsiteX5" fmla="*/ 0 w 5117043"/>
              <a:gd name="connsiteY5" fmla="*/ 5865356 h 5865356"/>
              <a:gd name="connsiteX6" fmla="*/ 0 w 5117043"/>
              <a:gd name="connsiteY6" fmla="*/ 5865356 h 5865356"/>
              <a:gd name="connsiteX7" fmla="*/ 0 w 5117043"/>
              <a:gd name="connsiteY7" fmla="*/ 855504 h 5865356"/>
              <a:gd name="connsiteX8" fmla="*/ 852329 w 5117043"/>
              <a:gd name="connsiteY8" fmla="*/ 3175 h 5865356"/>
              <a:gd name="connsiteX0" fmla="*/ 852329 w 5421039"/>
              <a:gd name="connsiteY0" fmla="*/ 3175 h 5865356"/>
              <a:gd name="connsiteX1" fmla="*/ 5102916 w 5421039"/>
              <a:gd name="connsiteY1" fmla="*/ 0 h 5865356"/>
              <a:gd name="connsiteX2" fmla="*/ 5113870 w 5421039"/>
              <a:gd name="connsiteY2" fmla="*/ 5865356 h 5865356"/>
              <a:gd name="connsiteX3" fmla="*/ 5113870 w 5421039"/>
              <a:gd name="connsiteY3" fmla="*/ 5865356 h 5865356"/>
              <a:gd name="connsiteX4" fmla="*/ 0 w 5421039"/>
              <a:gd name="connsiteY4" fmla="*/ 5865356 h 5865356"/>
              <a:gd name="connsiteX5" fmla="*/ 0 w 5421039"/>
              <a:gd name="connsiteY5" fmla="*/ 5865356 h 5865356"/>
              <a:gd name="connsiteX6" fmla="*/ 0 w 5421039"/>
              <a:gd name="connsiteY6" fmla="*/ 855504 h 5865356"/>
              <a:gd name="connsiteX7" fmla="*/ 852329 w 5421039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113870"/>
              <a:gd name="connsiteY0" fmla="*/ 3175 h 5865356"/>
              <a:gd name="connsiteX1" fmla="*/ 5102916 w 5113870"/>
              <a:gd name="connsiteY1" fmla="*/ 0 h 5865356"/>
              <a:gd name="connsiteX2" fmla="*/ 5113870 w 5113870"/>
              <a:gd name="connsiteY2" fmla="*/ 5865356 h 5865356"/>
              <a:gd name="connsiteX3" fmla="*/ 5113870 w 5113870"/>
              <a:gd name="connsiteY3" fmla="*/ 5865356 h 5865356"/>
              <a:gd name="connsiteX4" fmla="*/ 0 w 5113870"/>
              <a:gd name="connsiteY4" fmla="*/ 5865356 h 5865356"/>
              <a:gd name="connsiteX5" fmla="*/ 0 w 5113870"/>
              <a:gd name="connsiteY5" fmla="*/ 5865356 h 5865356"/>
              <a:gd name="connsiteX6" fmla="*/ 0 w 5113870"/>
              <a:gd name="connsiteY6" fmla="*/ 855504 h 5865356"/>
              <a:gd name="connsiteX7" fmla="*/ 852329 w 5113870"/>
              <a:gd name="connsiteY7" fmla="*/ 3175 h 58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3870" h="5865356">
                <a:moveTo>
                  <a:pt x="852329" y="3175"/>
                </a:moveTo>
                <a:lnTo>
                  <a:pt x="5102916" y="0"/>
                </a:lnTo>
                <a:cubicBezTo>
                  <a:pt x="5108393" y="2932678"/>
                  <a:pt x="5112044" y="4887797"/>
                  <a:pt x="5113870" y="5865356"/>
                </a:cubicBezTo>
                <a:lnTo>
                  <a:pt x="5113870" y="5865356"/>
                </a:lnTo>
                <a:lnTo>
                  <a:pt x="0" y="5865356"/>
                </a:lnTo>
                <a:lnTo>
                  <a:pt x="0" y="5865356"/>
                </a:lnTo>
                <a:lnTo>
                  <a:pt x="0" y="855504"/>
                </a:lnTo>
                <a:cubicBezTo>
                  <a:pt x="0" y="384776"/>
                  <a:pt x="381601" y="3175"/>
                  <a:pt x="852329" y="31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" y="1751783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5C5C905-1363-CB7F-9ECC-3A39DC2A853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A342F906-CCE5-D5A4-EFFF-B5CE7F378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5002598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7" y="1751783"/>
            <a:ext cx="5002599" cy="35978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5C5C905-1363-CB7F-9ECC-3A39DC2A853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AD2CAE26-AE90-84CE-7FB9-0E7334B18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8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5002598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7" y="1751783"/>
            <a:ext cx="5002599" cy="350286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8327CCF-CC89-7D38-F98E-C5D8A88A08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flipH="1">
            <a:off x="6096000" y="1"/>
            <a:ext cx="6096000" cy="6858000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A7223-1327-D9D0-49C7-C84344680B9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A3ABF09-3F4B-B845-EC39-D5C337DE5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F5778-221A-54C3-D0FE-B30A95E29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7655" y="5789559"/>
            <a:ext cx="270842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07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" y="1751783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5114631" y="0"/>
            <a:ext cx="7077369" cy="34267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13294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5114631" y="3429000"/>
            <a:ext cx="3602522" cy="34267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13294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8701089" y="3429000"/>
            <a:ext cx="3490912" cy="34267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13294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picture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82571D-624C-0CD3-7EA6-4B172E81E9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6A1A821B-682C-533E-EE1E-3BDE8F75D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CF08B-6B2E-BD2E-C155-A10108B2C4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25391" y="6356350"/>
            <a:ext cx="309357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Office or unit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78354-9A54-F5BC-FBE0-56151889C9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13294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47129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" y="1732929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13294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044782-6AB9-7686-BADD-5BCA3E9E3B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63220E5-E6DE-53B7-E0F7-60F281B84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55" y="5976104"/>
            <a:ext cx="2272338" cy="7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09DF-4FDB-0788-444C-AD956826E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7655" y="5789558"/>
            <a:ext cx="270842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rgbClr val="FF5F0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92D35-D49A-C771-B820-0B0436B4A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7655" y="5801477"/>
            <a:ext cx="2636906" cy="8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81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5783996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5783996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BCF9732-7D25-20B5-2911-D809F2411C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78130" y="995819"/>
            <a:ext cx="5113870" cy="5865356"/>
          </a:xfrm>
          <a:custGeom>
            <a:avLst/>
            <a:gdLst>
              <a:gd name="connsiteX0" fmla="*/ 852329 w 5113870"/>
              <a:gd name="connsiteY0" fmla="*/ 0 h 5862181"/>
              <a:gd name="connsiteX1" fmla="*/ 4261541 w 5113870"/>
              <a:gd name="connsiteY1" fmla="*/ 0 h 5862181"/>
              <a:gd name="connsiteX2" fmla="*/ 5113870 w 5113870"/>
              <a:gd name="connsiteY2" fmla="*/ 852329 h 5862181"/>
              <a:gd name="connsiteX3" fmla="*/ 5113870 w 5113870"/>
              <a:gd name="connsiteY3" fmla="*/ 5862181 h 5862181"/>
              <a:gd name="connsiteX4" fmla="*/ 5113870 w 5113870"/>
              <a:gd name="connsiteY4" fmla="*/ 5862181 h 5862181"/>
              <a:gd name="connsiteX5" fmla="*/ 0 w 5113870"/>
              <a:gd name="connsiteY5" fmla="*/ 5862181 h 5862181"/>
              <a:gd name="connsiteX6" fmla="*/ 0 w 5113870"/>
              <a:gd name="connsiteY6" fmla="*/ 5862181 h 5862181"/>
              <a:gd name="connsiteX7" fmla="*/ 0 w 5113870"/>
              <a:gd name="connsiteY7" fmla="*/ 852329 h 5862181"/>
              <a:gd name="connsiteX8" fmla="*/ 852329 w 5113870"/>
              <a:gd name="connsiteY8" fmla="*/ 0 h 5862181"/>
              <a:gd name="connsiteX0" fmla="*/ 852329 w 5294317"/>
              <a:gd name="connsiteY0" fmla="*/ 0 h 5862181"/>
              <a:gd name="connsiteX1" fmla="*/ 5074341 w 5294317"/>
              <a:gd name="connsiteY1" fmla="*/ 12700 h 5862181"/>
              <a:gd name="connsiteX2" fmla="*/ 5113870 w 5294317"/>
              <a:gd name="connsiteY2" fmla="*/ 852329 h 5862181"/>
              <a:gd name="connsiteX3" fmla="*/ 5113870 w 5294317"/>
              <a:gd name="connsiteY3" fmla="*/ 5862181 h 5862181"/>
              <a:gd name="connsiteX4" fmla="*/ 5113870 w 5294317"/>
              <a:gd name="connsiteY4" fmla="*/ 5862181 h 5862181"/>
              <a:gd name="connsiteX5" fmla="*/ 0 w 5294317"/>
              <a:gd name="connsiteY5" fmla="*/ 5862181 h 5862181"/>
              <a:gd name="connsiteX6" fmla="*/ 0 w 5294317"/>
              <a:gd name="connsiteY6" fmla="*/ 5862181 h 5862181"/>
              <a:gd name="connsiteX7" fmla="*/ 0 w 5294317"/>
              <a:gd name="connsiteY7" fmla="*/ 852329 h 5862181"/>
              <a:gd name="connsiteX8" fmla="*/ 852329 w 5294317"/>
              <a:gd name="connsiteY8" fmla="*/ 0 h 5862181"/>
              <a:gd name="connsiteX0" fmla="*/ 852329 w 5317339"/>
              <a:gd name="connsiteY0" fmla="*/ 0 h 5862181"/>
              <a:gd name="connsiteX1" fmla="*/ 5106091 w 5317339"/>
              <a:gd name="connsiteY1" fmla="*/ 15875 h 5862181"/>
              <a:gd name="connsiteX2" fmla="*/ 5113870 w 5317339"/>
              <a:gd name="connsiteY2" fmla="*/ 852329 h 5862181"/>
              <a:gd name="connsiteX3" fmla="*/ 5113870 w 5317339"/>
              <a:gd name="connsiteY3" fmla="*/ 5862181 h 5862181"/>
              <a:gd name="connsiteX4" fmla="*/ 5113870 w 5317339"/>
              <a:gd name="connsiteY4" fmla="*/ 5862181 h 5862181"/>
              <a:gd name="connsiteX5" fmla="*/ 0 w 5317339"/>
              <a:gd name="connsiteY5" fmla="*/ 5862181 h 5862181"/>
              <a:gd name="connsiteX6" fmla="*/ 0 w 5317339"/>
              <a:gd name="connsiteY6" fmla="*/ 5862181 h 5862181"/>
              <a:gd name="connsiteX7" fmla="*/ 0 w 5317339"/>
              <a:gd name="connsiteY7" fmla="*/ 852329 h 5862181"/>
              <a:gd name="connsiteX8" fmla="*/ 852329 w 5317339"/>
              <a:gd name="connsiteY8" fmla="*/ 0 h 5862181"/>
              <a:gd name="connsiteX0" fmla="*/ 852329 w 5118831"/>
              <a:gd name="connsiteY0" fmla="*/ 0 h 5862181"/>
              <a:gd name="connsiteX1" fmla="*/ 5106091 w 5118831"/>
              <a:gd name="connsiteY1" fmla="*/ 158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7043"/>
              <a:gd name="connsiteY0" fmla="*/ 6350 h 5868531"/>
              <a:gd name="connsiteX1" fmla="*/ 5102916 w 5117043"/>
              <a:gd name="connsiteY1" fmla="*/ 0 h 5868531"/>
              <a:gd name="connsiteX2" fmla="*/ 5113870 w 5117043"/>
              <a:gd name="connsiteY2" fmla="*/ 858679 h 5868531"/>
              <a:gd name="connsiteX3" fmla="*/ 5113870 w 5117043"/>
              <a:gd name="connsiteY3" fmla="*/ 5868531 h 5868531"/>
              <a:gd name="connsiteX4" fmla="*/ 5113870 w 5117043"/>
              <a:gd name="connsiteY4" fmla="*/ 5868531 h 5868531"/>
              <a:gd name="connsiteX5" fmla="*/ 0 w 5117043"/>
              <a:gd name="connsiteY5" fmla="*/ 5868531 h 5868531"/>
              <a:gd name="connsiteX6" fmla="*/ 0 w 5117043"/>
              <a:gd name="connsiteY6" fmla="*/ 5868531 h 5868531"/>
              <a:gd name="connsiteX7" fmla="*/ 0 w 5117043"/>
              <a:gd name="connsiteY7" fmla="*/ 858679 h 5868531"/>
              <a:gd name="connsiteX8" fmla="*/ 852329 w 5117043"/>
              <a:gd name="connsiteY8" fmla="*/ 6350 h 5868531"/>
              <a:gd name="connsiteX0" fmla="*/ 852329 w 5118831"/>
              <a:gd name="connsiteY0" fmla="*/ 0 h 5862181"/>
              <a:gd name="connsiteX1" fmla="*/ 5106091 w 5118831"/>
              <a:gd name="connsiteY1" fmla="*/ 31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3955"/>
              <a:gd name="connsiteY0" fmla="*/ 6350 h 5868531"/>
              <a:gd name="connsiteX1" fmla="*/ 5093391 w 5113955"/>
              <a:gd name="connsiteY1" fmla="*/ 0 h 5868531"/>
              <a:gd name="connsiteX2" fmla="*/ 5113870 w 5113955"/>
              <a:gd name="connsiteY2" fmla="*/ 858679 h 5868531"/>
              <a:gd name="connsiteX3" fmla="*/ 5113870 w 5113955"/>
              <a:gd name="connsiteY3" fmla="*/ 5868531 h 5868531"/>
              <a:gd name="connsiteX4" fmla="*/ 5113870 w 5113955"/>
              <a:gd name="connsiteY4" fmla="*/ 5868531 h 5868531"/>
              <a:gd name="connsiteX5" fmla="*/ 0 w 5113955"/>
              <a:gd name="connsiteY5" fmla="*/ 5868531 h 5868531"/>
              <a:gd name="connsiteX6" fmla="*/ 0 w 5113955"/>
              <a:gd name="connsiteY6" fmla="*/ 5868531 h 5868531"/>
              <a:gd name="connsiteX7" fmla="*/ 0 w 5113955"/>
              <a:gd name="connsiteY7" fmla="*/ 858679 h 5868531"/>
              <a:gd name="connsiteX8" fmla="*/ 852329 w 5113955"/>
              <a:gd name="connsiteY8" fmla="*/ 6350 h 5868531"/>
              <a:gd name="connsiteX0" fmla="*/ 852329 w 5117043"/>
              <a:gd name="connsiteY0" fmla="*/ 3175 h 5865356"/>
              <a:gd name="connsiteX1" fmla="*/ 5102916 w 5117043"/>
              <a:gd name="connsiteY1" fmla="*/ 0 h 5865356"/>
              <a:gd name="connsiteX2" fmla="*/ 5113870 w 5117043"/>
              <a:gd name="connsiteY2" fmla="*/ 855504 h 5865356"/>
              <a:gd name="connsiteX3" fmla="*/ 5113870 w 5117043"/>
              <a:gd name="connsiteY3" fmla="*/ 5865356 h 5865356"/>
              <a:gd name="connsiteX4" fmla="*/ 5113870 w 5117043"/>
              <a:gd name="connsiteY4" fmla="*/ 5865356 h 5865356"/>
              <a:gd name="connsiteX5" fmla="*/ 0 w 5117043"/>
              <a:gd name="connsiteY5" fmla="*/ 5865356 h 5865356"/>
              <a:gd name="connsiteX6" fmla="*/ 0 w 5117043"/>
              <a:gd name="connsiteY6" fmla="*/ 5865356 h 5865356"/>
              <a:gd name="connsiteX7" fmla="*/ 0 w 5117043"/>
              <a:gd name="connsiteY7" fmla="*/ 855504 h 5865356"/>
              <a:gd name="connsiteX8" fmla="*/ 852329 w 5117043"/>
              <a:gd name="connsiteY8" fmla="*/ 3175 h 5865356"/>
              <a:gd name="connsiteX0" fmla="*/ 852329 w 5421039"/>
              <a:gd name="connsiteY0" fmla="*/ 3175 h 5865356"/>
              <a:gd name="connsiteX1" fmla="*/ 5102916 w 5421039"/>
              <a:gd name="connsiteY1" fmla="*/ 0 h 5865356"/>
              <a:gd name="connsiteX2" fmla="*/ 5113870 w 5421039"/>
              <a:gd name="connsiteY2" fmla="*/ 5865356 h 5865356"/>
              <a:gd name="connsiteX3" fmla="*/ 5113870 w 5421039"/>
              <a:gd name="connsiteY3" fmla="*/ 5865356 h 5865356"/>
              <a:gd name="connsiteX4" fmla="*/ 0 w 5421039"/>
              <a:gd name="connsiteY4" fmla="*/ 5865356 h 5865356"/>
              <a:gd name="connsiteX5" fmla="*/ 0 w 5421039"/>
              <a:gd name="connsiteY5" fmla="*/ 5865356 h 5865356"/>
              <a:gd name="connsiteX6" fmla="*/ 0 w 5421039"/>
              <a:gd name="connsiteY6" fmla="*/ 855504 h 5865356"/>
              <a:gd name="connsiteX7" fmla="*/ 852329 w 5421039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113870"/>
              <a:gd name="connsiteY0" fmla="*/ 3175 h 5865356"/>
              <a:gd name="connsiteX1" fmla="*/ 5102916 w 5113870"/>
              <a:gd name="connsiteY1" fmla="*/ 0 h 5865356"/>
              <a:gd name="connsiteX2" fmla="*/ 5113870 w 5113870"/>
              <a:gd name="connsiteY2" fmla="*/ 5865356 h 5865356"/>
              <a:gd name="connsiteX3" fmla="*/ 5113870 w 5113870"/>
              <a:gd name="connsiteY3" fmla="*/ 5865356 h 5865356"/>
              <a:gd name="connsiteX4" fmla="*/ 0 w 5113870"/>
              <a:gd name="connsiteY4" fmla="*/ 5865356 h 5865356"/>
              <a:gd name="connsiteX5" fmla="*/ 0 w 5113870"/>
              <a:gd name="connsiteY5" fmla="*/ 5865356 h 5865356"/>
              <a:gd name="connsiteX6" fmla="*/ 0 w 5113870"/>
              <a:gd name="connsiteY6" fmla="*/ 855504 h 5865356"/>
              <a:gd name="connsiteX7" fmla="*/ 852329 w 5113870"/>
              <a:gd name="connsiteY7" fmla="*/ 3175 h 58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3870" h="5865356">
                <a:moveTo>
                  <a:pt x="852329" y="3175"/>
                </a:moveTo>
                <a:lnTo>
                  <a:pt x="5102916" y="0"/>
                </a:lnTo>
                <a:cubicBezTo>
                  <a:pt x="5108393" y="2932678"/>
                  <a:pt x="5112044" y="4887797"/>
                  <a:pt x="5113870" y="5865356"/>
                </a:cubicBezTo>
                <a:lnTo>
                  <a:pt x="5113870" y="5865356"/>
                </a:lnTo>
                <a:lnTo>
                  <a:pt x="0" y="5865356"/>
                </a:lnTo>
                <a:lnTo>
                  <a:pt x="0" y="5865356"/>
                </a:lnTo>
                <a:lnTo>
                  <a:pt x="0" y="855504"/>
                </a:lnTo>
                <a:cubicBezTo>
                  <a:pt x="0" y="384776"/>
                  <a:pt x="381601" y="3175"/>
                  <a:pt x="852329" y="31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C5658-B5F4-61C3-8A73-C0600AB9B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4409" y="5800100"/>
            <a:ext cx="2585874" cy="8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2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5783996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5783996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BCF9732-7D25-20B5-2911-D809F2411C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78130" y="995819"/>
            <a:ext cx="5114840" cy="5865356"/>
          </a:xfrm>
          <a:custGeom>
            <a:avLst/>
            <a:gdLst>
              <a:gd name="connsiteX0" fmla="*/ 852329 w 5113870"/>
              <a:gd name="connsiteY0" fmla="*/ 0 h 5862181"/>
              <a:gd name="connsiteX1" fmla="*/ 4261541 w 5113870"/>
              <a:gd name="connsiteY1" fmla="*/ 0 h 5862181"/>
              <a:gd name="connsiteX2" fmla="*/ 5113870 w 5113870"/>
              <a:gd name="connsiteY2" fmla="*/ 852329 h 5862181"/>
              <a:gd name="connsiteX3" fmla="*/ 5113870 w 5113870"/>
              <a:gd name="connsiteY3" fmla="*/ 5862181 h 5862181"/>
              <a:gd name="connsiteX4" fmla="*/ 5113870 w 5113870"/>
              <a:gd name="connsiteY4" fmla="*/ 5862181 h 5862181"/>
              <a:gd name="connsiteX5" fmla="*/ 0 w 5113870"/>
              <a:gd name="connsiteY5" fmla="*/ 5862181 h 5862181"/>
              <a:gd name="connsiteX6" fmla="*/ 0 w 5113870"/>
              <a:gd name="connsiteY6" fmla="*/ 5862181 h 5862181"/>
              <a:gd name="connsiteX7" fmla="*/ 0 w 5113870"/>
              <a:gd name="connsiteY7" fmla="*/ 852329 h 5862181"/>
              <a:gd name="connsiteX8" fmla="*/ 852329 w 5113870"/>
              <a:gd name="connsiteY8" fmla="*/ 0 h 5862181"/>
              <a:gd name="connsiteX0" fmla="*/ 852329 w 5294317"/>
              <a:gd name="connsiteY0" fmla="*/ 0 h 5862181"/>
              <a:gd name="connsiteX1" fmla="*/ 5074341 w 5294317"/>
              <a:gd name="connsiteY1" fmla="*/ 12700 h 5862181"/>
              <a:gd name="connsiteX2" fmla="*/ 5113870 w 5294317"/>
              <a:gd name="connsiteY2" fmla="*/ 852329 h 5862181"/>
              <a:gd name="connsiteX3" fmla="*/ 5113870 w 5294317"/>
              <a:gd name="connsiteY3" fmla="*/ 5862181 h 5862181"/>
              <a:gd name="connsiteX4" fmla="*/ 5113870 w 5294317"/>
              <a:gd name="connsiteY4" fmla="*/ 5862181 h 5862181"/>
              <a:gd name="connsiteX5" fmla="*/ 0 w 5294317"/>
              <a:gd name="connsiteY5" fmla="*/ 5862181 h 5862181"/>
              <a:gd name="connsiteX6" fmla="*/ 0 w 5294317"/>
              <a:gd name="connsiteY6" fmla="*/ 5862181 h 5862181"/>
              <a:gd name="connsiteX7" fmla="*/ 0 w 5294317"/>
              <a:gd name="connsiteY7" fmla="*/ 852329 h 5862181"/>
              <a:gd name="connsiteX8" fmla="*/ 852329 w 5294317"/>
              <a:gd name="connsiteY8" fmla="*/ 0 h 5862181"/>
              <a:gd name="connsiteX0" fmla="*/ 852329 w 5317339"/>
              <a:gd name="connsiteY0" fmla="*/ 0 h 5862181"/>
              <a:gd name="connsiteX1" fmla="*/ 5106091 w 5317339"/>
              <a:gd name="connsiteY1" fmla="*/ 15875 h 5862181"/>
              <a:gd name="connsiteX2" fmla="*/ 5113870 w 5317339"/>
              <a:gd name="connsiteY2" fmla="*/ 852329 h 5862181"/>
              <a:gd name="connsiteX3" fmla="*/ 5113870 w 5317339"/>
              <a:gd name="connsiteY3" fmla="*/ 5862181 h 5862181"/>
              <a:gd name="connsiteX4" fmla="*/ 5113870 w 5317339"/>
              <a:gd name="connsiteY4" fmla="*/ 5862181 h 5862181"/>
              <a:gd name="connsiteX5" fmla="*/ 0 w 5317339"/>
              <a:gd name="connsiteY5" fmla="*/ 5862181 h 5862181"/>
              <a:gd name="connsiteX6" fmla="*/ 0 w 5317339"/>
              <a:gd name="connsiteY6" fmla="*/ 5862181 h 5862181"/>
              <a:gd name="connsiteX7" fmla="*/ 0 w 5317339"/>
              <a:gd name="connsiteY7" fmla="*/ 852329 h 5862181"/>
              <a:gd name="connsiteX8" fmla="*/ 852329 w 5317339"/>
              <a:gd name="connsiteY8" fmla="*/ 0 h 5862181"/>
              <a:gd name="connsiteX0" fmla="*/ 852329 w 5118831"/>
              <a:gd name="connsiteY0" fmla="*/ 0 h 5862181"/>
              <a:gd name="connsiteX1" fmla="*/ 5106091 w 5118831"/>
              <a:gd name="connsiteY1" fmla="*/ 158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7043"/>
              <a:gd name="connsiteY0" fmla="*/ 6350 h 5868531"/>
              <a:gd name="connsiteX1" fmla="*/ 5102916 w 5117043"/>
              <a:gd name="connsiteY1" fmla="*/ 0 h 5868531"/>
              <a:gd name="connsiteX2" fmla="*/ 5113870 w 5117043"/>
              <a:gd name="connsiteY2" fmla="*/ 858679 h 5868531"/>
              <a:gd name="connsiteX3" fmla="*/ 5113870 w 5117043"/>
              <a:gd name="connsiteY3" fmla="*/ 5868531 h 5868531"/>
              <a:gd name="connsiteX4" fmla="*/ 5113870 w 5117043"/>
              <a:gd name="connsiteY4" fmla="*/ 5868531 h 5868531"/>
              <a:gd name="connsiteX5" fmla="*/ 0 w 5117043"/>
              <a:gd name="connsiteY5" fmla="*/ 5868531 h 5868531"/>
              <a:gd name="connsiteX6" fmla="*/ 0 w 5117043"/>
              <a:gd name="connsiteY6" fmla="*/ 5868531 h 5868531"/>
              <a:gd name="connsiteX7" fmla="*/ 0 w 5117043"/>
              <a:gd name="connsiteY7" fmla="*/ 858679 h 5868531"/>
              <a:gd name="connsiteX8" fmla="*/ 852329 w 5117043"/>
              <a:gd name="connsiteY8" fmla="*/ 6350 h 5868531"/>
              <a:gd name="connsiteX0" fmla="*/ 852329 w 5118831"/>
              <a:gd name="connsiteY0" fmla="*/ 0 h 5862181"/>
              <a:gd name="connsiteX1" fmla="*/ 5106091 w 5118831"/>
              <a:gd name="connsiteY1" fmla="*/ 3175 h 5862181"/>
              <a:gd name="connsiteX2" fmla="*/ 5113870 w 5118831"/>
              <a:gd name="connsiteY2" fmla="*/ 852329 h 5862181"/>
              <a:gd name="connsiteX3" fmla="*/ 5113870 w 5118831"/>
              <a:gd name="connsiteY3" fmla="*/ 5862181 h 5862181"/>
              <a:gd name="connsiteX4" fmla="*/ 5113870 w 5118831"/>
              <a:gd name="connsiteY4" fmla="*/ 5862181 h 5862181"/>
              <a:gd name="connsiteX5" fmla="*/ 0 w 5118831"/>
              <a:gd name="connsiteY5" fmla="*/ 5862181 h 5862181"/>
              <a:gd name="connsiteX6" fmla="*/ 0 w 5118831"/>
              <a:gd name="connsiteY6" fmla="*/ 5862181 h 5862181"/>
              <a:gd name="connsiteX7" fmla="*/ 0 w 5118831"/>
              <a:gd name="connsiteY7" fmla="*/ 852329 h 5862181"/>
              <a:gd name="connsiteX8" fmla="*/ 852329 w 5118831"/>
              <a:gd name="connsiteY8" fmla="*/ 0 h 5862181"/>
              <a:gd name="connsiteX0" fmla="*/ 852329 w 5113955"/>
              <a:gd name="connsiteY0" fmla="*/ 6350 h 5868531"/>
              <a:gd name="connsiteX1" fmla="*/ 5093391 w 5113955"/>
              <a:gd name="connsiteY1" fmla="*/ 0 h 5868531"/>
              <a:gd name="connsiteX2" fmla="*/ 5113870 w 5113955"/>
              <a:gd name="connsiteY2" fmla="*/ 858679 h 5868531"/>
              <a:gd name="connsiteX3" fmla="*/ 5113870 w 5113955"/>
              <a:gd name="connsiteY3" fmla="*/ 5868531 h 5868531"/>
              <a:gd name="connsiteX4" fmla="*/ 5113870 w 5113955"/>
              <a:gd name="connsiteY4" fmla="*/ 5868531 h 5868531"/>
              <a:gd name="connsiteX5" fmla="*/ 0 w 5113955"/>
              <a:gd name="connsiteY5" fmla="*/ 5868531 h 5868531"/>
              <a:gd name="connsiteX6" fmla="*/ 0 w 5113955"/>
              <a:gd name="connsiteY6" fmla="*/ 5868531 h 5868531"/>
              <a:gd name="connsiteX7" fmla="*/ 0 w 5113955"/>
              <a:gd name="connsiteY7" fmla="*/ 858679 h 5868531"/>
              <a:gd name="connsiteX8" fmla="*/ 852329 w 5113955"/>
              <a:gd name="connsiteY8" fmla="*/ 6350 h 5868531"/>
              <a:gd name="connsiteX0" fmla="*/ 852329 w 5117043"/>
              <a:gd name="connsiteY0" fmla="*/ 3175 h 5865356"/>
              <a:gd name="connsiteX1" fmla="*/ 5102916 w 5117043"/>
              <a:gd name="connsiteY1" fmla="*/ 0 h 5865356"/>
              <a:gd name="connsiteX2" fmla="*/ 5113870 w 5117043"/>
              <a:gd name="connsiteY2" fmla="*/ 855504 h 5865356"/>
              <a:gd name="connsiteX3" fmla="*/ 5113870 w 5117043"/>
              <a:gd name="connsiteY3" fmla="*/ 5865356 h 5865356"/>
              <a:gd name="connsiteX4" fmla="*/ 5113870 w 5117043"/>
              <a:gd name="connsiteY4" fmla="*/ 5865356 h 5865356"/>
              <a:gd name="connsiteX5" fmla="*/ 0 w 5117043"/>
              <a:gd name="connsiteY5" fmla="*/ 5865356 h 5865356"/>
              <a:gd name="connsiteX6" fmla="*/ 0 w 5117043"/>
              <a:gd name="connsiteY6" fmla="*/ 5865356 h 5865356"/>
              <a:gd name="connsiteX7" fmla="*/ 0 w 5117043"/>
              <a:gd name="connsiteY7" fmla="*/ 855504 h 5865356"/>
              <a:gd name="connsiteX8" fmla="*/ 852329 w 5117043"/>
              <a:gd name="connsiteY8" fmla="*/ 3175 h 5865356"/>
              <a:gd name="connsiteX0" fmla="*/ 852329 w 5421039"/>
              <a:gd name="connsiteY0" fmla="*/ 3175 h 5865356"/>
              <a:gd name="connsiteX1" fmla="*/ 5102916 w 5421039"/>
              <a:gd name="connsiteY1" fmla="*/ 0 h 5865356"/>
              <a:gd name="connsiteX2" fmla="*/ 5113870 w 5421039"/>
              <a:gd name="connsiteY2" fmla="*/ 5865356 h 5865356"/>
              <a:gd name="connsiteX3" fmla="*/ 5113870 w 5421039"/>
              <a:gd name="connsiteY3" fmla="*/ 5865356 h 5865356"/>
              <a:gd name="connsiteX4" fmla="*/ 0 w 5421039"/>
              <a:gd name="connsiteY4" fmla="*/ 5865356 h 5865356"/>
              <a:gd name="connsiteX5" fmla="*/ 0 w 5421039"/>
              <a:gd name="connsiteY5" fmla="*/ 5865356 h 5865356"/>
              <a:gd name="connsiteX6" fmla="*/ 0 w 5421039"/>
              <a:gd name="connsiteY6" fmla="*/ 855504 h 5865356"/>
              <a:gd name="connsiteX7" fmla="*/ 852329 w 5421039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642211"/>
              <a:gd name="connsiteY0" fmla="*/ 3175 h 5865356"/>
              <a:gd name="connsiteX1" fmla="*/ 5102916 w 5642211"/>
              <a:gd name="connsiteY1" fmla="*/ 0 h 5865356"/>
              <a:gd name="connsiteX2" fmla="*/ 5113870 w 5642211"/>
              <a:gd name="connsiteY2" fmla="*/ 5865356 h 5865356"/>
              <a:gd name="connsiteX3" fmla="*/ 5113870 w 5642211"/>
              <a:gd name="connsiteY3" fmla="*/ 5865356 h 5865356"/>
              <a:gd name="connsiteX4" fmla="*/ 0 w 5642211"/>
              <a:gd name="connsiteY4" fmla="*/ 5865356 h 5865356"/>
              <a:gd name="connsiteX5" fmla="*/ 0 w 5642211"/>
              <a:gd name="connsiteY5" fmla="*/ 5865356 h 5865356"/>
              <a:gd name="connsiteX6" fmla="*/ 0 w 5642211"/>
              <a:gd name="connsiteY6" fmla="*/ 855504 h 5865356"/>
              <a:gd name="connsiteX7" fmla="*/ 852329 w 5642211"/>
              <a:gd name="connsiteY7" fmla="*/ 3175 h 5865356"/>
              <a:gd name="connsiteX0" fmla="*/ 852329 w 5113870"/>
              <a:gd name="connsiteY0" fmla="*/ 3175 h 5865356"/>
              <a:gd name="connsiteX1" fmla="*/ 5102916 w 5113870"/>
              <a:gd name="connsiteY1" fmla="*/ 0 h 5865356"/>
              <a:gd name="connsiteX2" fmla="*/ 5113870 w 5113870"/>
              <a:gd name="connsiteY2" fmla="*/ 5865356 h 5865356"/>
              <a:gd name="connsiteX3" fmla="*/ 5113870 w 5113870"/>
              <a:gd name="connsiteY3" fmla="*/ 5865356 h 5865356"/>
              <a:gd name="connsiteX4" fmla="*/ 0 w 5113870"/>
              <a:gd name="connsiteY4" fmla="*/ 5865356 h 5865356"/>
              <a:gd name="connsiteX5" fmla="*/ 0 w 5113870"/>
              <a:gd name="connsiteY5" fmla="*/ 5865356 h 5865356"/>
              <a:gd name="connsiteX6" fmla="*/ 0 w 5113870"/>
              <a:gd name="connsiteY6" fmla="*/ 855504 h 5865356"/>
              <a:gd name="connsiteX7" fmla="*/ 852329 w 5113870"/>
              <a:gd name="connsiteY7" fmla="*/ 3175 h 5865356"/>
              <a:gd name="connsiteX0" fmla="*/ 852329 w 5114840"/>
              <a:gd name="connsiteY0" fmla="*/ 3175 h 5865356"/>
              <a:gd name="connsiteX1" fmla="*/ 5112441 w 5114840"/>
              <a:gd name="connsiteY1" fmla="*/ 0 h 5865356"/>
              <a:gd name="connsiteX2" fmla="*/ 5113870 w 5114840"/>
              <a:gd name="connsiteY2" fmla="*/ 5865356 h 5865356"/>
              <a:gd name="connsiteX3" fmla="*/ 5113870 w 5114840"/>
              <a:gd name="connsiteY3" fmla="*/ 5865356 h 5865356"/>
              <a:gd name="connsiteX4" fmla="*/ 0 w 5114840"/>
              <a:gd name="connsiteY4" fmla="*/ 5865356 h 5865356"/>
              <a:gd name="connsiteX5" fmla="*/ 0 w 5114840"/>
              <a:gd name="connsiteY5" fmla="*/ 5865356 h 5865356"/>
              <a:gd name="connsiteX6" fmla="*/ 0 w 5114840"/>
              <a:gd name="connsiteY6" fmla="*/ 855504 h 5865356"/>
              <a:gd name="connsiteX7" fmla="*/ 852329 w 5114840"/>
              <a:gd name="connsiteY7" fmla="*/ 3175 h 58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4840" h="5865356">
                <a:moveTo>
                  <a:pt x="852329" y="3175"/>
                </a:moveTo>
                <a:lnTo>
                  <a:pt x="5112441" y="0"/>
                </a:lnTo>
                <a:cubicBezTo>
                  <a:pt x="5117918" y="2932678"/>
                  <a:pt x="5112044" y="4887797"/>
                  <a:pt x="5113870" y="5865356"/>
                </a:cubicBezTo>
                <a:lnTo>
                  <a:pt x="5113870" y="5865356"/>
                </a:lnTo>
                <a:lnTo>
                  <a:pt x="0" y="5865356"/>
                </a:lnTo>
                <a:lnTo>
                  <a:pt x="0" y="5865356"/>
                </a:lnTo>
                <a:lnTo>
                  <a:pt x="0" y="855504"/>
                </a:lnTo>
                <a:cubicBezTo>
                  <a:pt x="0" y="384776"/>
                  <a:pt x="381601" y="3175"/>
                  <a:pt x="852329" y="31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BA733-DE0A-C9D5-B6BC-4CA6A54F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7655" y="5789559"/>
            <a:ext cx="270842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3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5783996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5783996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F27051-26BB-60A3-B898-76475D1968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078130" y="995819"/>
            <a:ext cx="5113867" cy="5862181"/>
          </a:xfrm>
          <a:prstGeom prst="round1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C1B78-686F-39A4-19EA-F9F79B1671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4409" y="5800100"/>
            <a:ext cx="2585874" cy="8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5716876"/>
            <a:ext cx="10941960" cy="63936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7" y="3902240"/>
            <a:ext cx="10941961" cy="1650381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ctr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09AA5-ED10-77C9-A588-19108D6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77805" y="1350204"/>
            <a:ext cx="6236388" cy="20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31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5716876"/>
            <a:ext cx="10941960" cy="63936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7" y="3902240"/>
            <a:ext cx="10941961" cy="1650381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ctr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24BC-35A3-3FD1-ABF5-AF898BF37C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142050" y="1305379"/>
            <a:ext cx="5907900" cy="19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8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1037884" cy="5909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1037884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5F05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99DD88-293F-B174-9B69-932022C7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4478" y="6354827"/>
            <a:ext cx="372217" cy="276999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sz="1200">
                <a:solidFill>
                  <a:srgbClr val="13294B"/>
                </a:solidFill>
              </a:defRPr>
            </a:lvl1pPr>
          </a:lstStyle>
          <a:p>
            <a:fld id="{BAF65E9F-5E40-4D44-8234-C4D848A187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72" r:id="rId3"/>
    <p:sldLayoutId id="2147483673" r:id="rId4"/>
    <p:sldLayoutId id="2147483671" r:id="rId5"/>
    <p:sldLayoutId id="2147483681" r:id="rId6"/>
    <p:sldLayoutId id="2147483675" r:id="rId7"/>
    <p:sldLayoutId id="2147483670" r:id="rId8"/>
    <p:sldLayoutId id="2147483676" r:id="rId9"/>
    <p:sldLayoutId id="2147483650" r:id="rId10"/>
    <p:sldLayoutId id="2147483679" r:id="rId11"/>
    <p:sldLayoutId id="2147483680" r:id="rId12"/>
    <p:sldLayoutId id="2147483652" r:id="rId13"/>
    <p:sldLayoutId id="2147483653" r:id="rId14"/>
    <p:sldLayoutId id="2147483654" r:id="rId15"/>
    <p:sldLayoutId id="2147483677" r:id="rId16"/>
    <p:sldLayoutId id="2147483665" r:id="rId17"/>
    <p:sldLayoutId id="2147483678" r:id="rId18"/>
    <p:sldLayoutId id="2147483669" r:id="rId19"/>
    <p:sldLayoutId id="2147483666" r:id="rId20"/>
    <p:sldLayoutId id="2147483660" r:id="rId21"/>
    <p:sldLayoutId id="214748366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FF5F0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600"/>
        </a:spcBef>
        <a:buClr>
          <a:srgbClr val="FF5F05"/>
        </a:buClr>
        <a:buSzPct val="120000"/>
        <a:buFont typeface="Arial" panose="020B0604020202020204" pitchFamily="34" charset="0"/>
        <a:buNone/>
        <a:defRPr sz="1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rgbClr val="FF5F05"/>
        </a:buClr>
        <a:buSzPct val="120000"/>
        <a:buFont typeface="System Font Regular"/>
        <a:buChar char="-"/>
        <a:defRPr sz="18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rgbClr val="FF5F05"/>
        </a:buClr>
        <a:buSzPct val="120000"/>
        <a:buFont typeface="System Font Regular"/>
        <a:buChar char="-"/>
        <a:defRPr sz="18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rgbClr val="FF5F05"/>
        </a:buClr>
        <a:buSzPct val="120000"/>
        <a:buFont typeface="System Font Regular"/>
        <a:buChar char="-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rgbClr val="FF5F05"/>
        </a:buClr>
        <a:buSzPct val="120000"/>
        <a:buFont typeface="System Font Regular"/>
        <a:buChar char="-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.gies.illinois.edu/AIStrategyFul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1F373-EA66-9750-6DD3-F175854C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76B638BD-A0C3-151D-88A3-D399069C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1490472"/>
            <a:ext cx="6972922" cy="2386584"/>
          </a:xfrm>
        </p:spPr>
        <p:txBody>
          <a:bodyPr/>
          <a:lstStyle/>
          <a:p>
            <a:r>
              <a:rPr lang="en-US" dirty="0"/>
              <a:t>Gies AI Strategy Update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6C93A7BD-DD1A-9083-D72A-C8B7BA6C8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Dean’s Strategic Operations Council</a:t>
            </a:r>
          </a:p>
          <a:p>
            <a:r>
              <a:rPr lang="en-US" dirty="0">
                <a:latin typeface="Arial"/>
                <a:cs typeface="Arial"/>
              </a:rPr>
              <a:t>December 2025</a:t>
            </a:r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8396C8B8-AAAA-3A60-2E7D-8EDAD12C6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2336800"/>
            <a:ext cx="1968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FBDFE-1810-4BDE-1894-4FDFA2225A61}"/>
              </a:ext>
            </a:extLst>
          </p:cNvPr>
          <p:cNvSpPr txBox="1"/>
          <p:nvPr/>
        </p:nvSpPr>
        <p:spPr>
          <a:xfrm>
            <a:off x="6797152" y="4609020"/>
            <a:ext cx="428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https://go.gies.illinois.edu/AIStrategyFull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55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9CC65E-82DA-F661-C84C-A18BCBC3D1E6}"/>
              </a:ext>
            </a:extLst>
          </p:cNvPr>
          <p:cNvSpPr txBox="1"/>
          <p:nvPr/>
        </p:nvSpPr>
        <p:spPr>
          <a:xfrm>
            <a:off x="389859" y="551175"/>
            <a:ext cx="5135419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🧠 Siebel School of Computing &amp; Data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for All (100-level, AI Literacy and Use, in development)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Adapting AI (300-level, knowledge work with AI for non-engineers)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Building Tools with Agentic AI (400-level, using modern AI agent platforms; course of non-engineers under consideration)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Executive AI Workshops (for upskilling)</a:t>
            </a:r>
            <a:br>
              <a:rPr lang="en-US" sz="1200" dirty="0"/>
            </a:br>
            <a:endParaRPr lang="en-US" sz="1200" dirty="0"/>
          </a:p>
          <a:p>
            <a:pPr>
              <a:buNone/>
            </a:pPr>
            <a:r>
              <a:rPr lang="en-US" sz="1200" b="1" dirty="0"/>
              <a:t>🤖 School of Information Sciences (</a:t>
            </a:r>
            <a:r>
              <a:rPr lang="en-US" sz="1200" b="1" dirty="0" err="1"/>
              <a:t>iSchool</a:t>
            </a:r>
            <a:r>
              <a:rPr lang="en-US" sz="1200" b="1" dirty="0"/>
              <a:t>)</a:t>
            </a:r>
          </a:p>
          <a:p>
            <a:pPr>
              <a:buNone/>
            </a:pPr>
            <a:r>
              <a:rPr lang="en-US" sz="1200" b="1" dirty="0"/>
              <a:t>Undergraduate courses: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Demystifying AI (introductory)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Mapping Inequalities: The Foundations of Sociotechnical Critique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Intro to Generative AI for Human–AI Collaboration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Concepts of Machine Learning (non-computational)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Deep Learning (advanced)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Social Network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Social Systems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Modeling Social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Decision Analysis and Modeling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Governance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Data Governance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Data Storytelling (Intro and Advanced)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Data Visualization (advanced)</a:t>
            </a:r>
          </a:p>
          <a:p>
            <a:pPr>
              <a:buNone/>
            </a:pPr>
            <a:r>
              <a:rPr lang="en-US" sz="1200" b="1" dirty="0"/>
              <a:t>Graduate &amp; proposed courses: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Beyond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and Society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and Data Curation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Responsible Data Science and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Multimodal Machine Learning (Fall 2026, on vision-language and LLMs)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961C9-45EE-7BF2-D5C6-0B721F7D945D}"/>
              </a:ext>
            </a:extLst>
          </p:cNvPr>
          <p:cNvSpPr txBox="1"/>
          <p:nvPr/>
        </p:nvSpPr>
        <p:spPr>
          <a:xfrm>
            <a:off x="6096000" y="551175"/>
            <a:ext cx="50522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📊 Gies College of Business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ACCY 593: AI in Business: Fundamentals, Applications, and the Future (Graduate level, fully online, MOOCs hosted on Coursera)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Proposed courses on quantum computing for managers and leadership with AI (both graduate level, online)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Other data science / analytics courses: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Emerging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Regression and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integrated into digital marketing, analytics, and practicum courses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In-house faculty AI training resources and syllabus guidance for AI use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🌱 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Computer Vision for Animal Welfare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Coursera hosted MOOCs on AI in dairy farming, financial planning, </a:t>
            </a:r>
            <a:r>
              <a:rPr lang="en-US" sz="1200" dirty="0" err="1"/>
              <a:t>etc</a:t>
            </a:r>
            <a:br>
              <a:rPr lang="en-US" sz="1200" dirty="0"/>
            </a:br>
            <a:endParaRPr lang="en-US" sz="1200" dirty="0"/>
          </a:p>
          <a:p>
            <a:pPr>
              <a:buNone/>
            </a:pPr>
            <a:r>
              <a:rPr lang="en-US" sz="1200" b="1" dirty="0"/>
              <a:t>🎓 College of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Multiple AI-related courses spanning: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Learning Design &amp; Leadership (LDL)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Educational Philosophy (EPOL)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Focuses on philosophical and pedagogical aspects of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AI integrated into courses on design and use of Ed Tech</a:t>
            </a:r>
            <a:br>
              <a:rPr lang="en-US" sz="1200" dirty="0"/>
            </a:br>
            <a:endParaRPr lang="en-US" sz="1200" dirty="0"/>
          </a:p>
          <a:p>
            <a:pPr>
              <a:buNone/>
            </a:pPr>
            <a:r>
              <a:rPr lang="en-US" sz="1200" b="1" dirty="0"/>
              <a:t>📚 University Library &amp; CITL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CITL Generative AI Fluency open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Workshops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Intro to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AI for qualitative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AI in evidence-based synthesis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Canvas modules and AI integration guides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Short guides for AI use in research (undergrad through graduate)</a:t>
            </a:r>
          </a:p>
        </p:txBody>
      </p:sp>
    </p:spTree>
    <p:extLst>
      <p:ext uri="{BB962C8B-B14F-4D97-AF65-F5344CB8AC3E}">
        <p14:creationId xmlns:p14="http://schemas.microsoft.com/office/powerpoint/2010/main" val="308952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0D794-4B00-3F1F-EE94-FCE01C16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EA2634A3-3ADE-73CB-E948-C794B9B4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14" y="642182"/>
            <a:ext cx="10049412" cy="590931"/>
          </a:xfrm>
        </p:spPr>
        <p:txBody>
          <a:bodyPr/>
          <a:lstStyle/>
          <a:p>
            <a:r>
              <a:rPr lang="en-US" dirty="0"/>
              <a:t>Campus AI Literacy Framework (Draft)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7B6AD-0E23-4051-9211-40A43777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diagram of a framework&#10;&#10;AI-generated content may be incorrect.">
            <a:extLst>
              <a:ext uri="{FF2B5EF4-FFF2-40B4-BE49-F238E27FC236}">
                <a16:creationId xmlns:a16="http://schemas.microsoft.com/office/drawing/2014/main" id="{555B78D5-2BF1-9531-6DC2-9CF856E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0" y="1568872"/>
            <a:ext cx="10180820" cy="51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9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1B51582-BB73-9F5B-E213-F0AA4FC9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1" y="644100"/>
            <a:ext cx="10515600" cy="590931"/>
          </a:xfrm>
        </p:spPr>
        <p:txBody>
          <a:bodyPr/>
          <a:lstStyle/>
          <a:p>
            <a:r>
              <a:rPr lang="en-US" dirty="0"/>
              <a:t>Campus AI Curriculum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7E31A-DF87-7BC4-3402-55745473C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128" y="1672761"/>
            <a:ext cx="4500372" cy="3948684"/>
          </a:xfrm>
        </p:spPr>
        <p:txBody>
          <a:bodyPr/>
          <a:lstStyle/>
          <a:p>
            <a:r>
              <a:rPr lang="en-US" b="1" dirty="0"/>
              <a:t>AI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 Gen Ed AI Course (“AI for All”)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integration in 100- to 200- level courses across units (e.g., CS 105)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College-level foundational electives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Non-credit bearing open content (e.g., CITL Gen AI Fluency course)</a:t>
            </a:r>
          </a:p>
          <a:p>
            <a:r>
              <a:rPr lang="en-US" b="1" dirty="0"/>
              <a:t>AI &amp; ML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/ ML concepts, LLM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Design, train, build AI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3F5716-2865-5032-B33A-6207A3A6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3751" y="1672761"/>
            <a:ext cx="4498848" cy="3950208"/>
          </a:xfrm>
        </p:spPr>
        <p:txBody>
          <a:bodyPr/>
          <a:lstStyle/>
          <a:p>
            <a:r>
              <a:rPr lang="en-US" b="1" dirty="0"/>
              <a:t>Agentic Systems &amp;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and intermediate coding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on how to build agentic AI systems for engineers &amp; non-engineers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on agentic AI tools and systems in discipline-specific domains</a:t>
            </a:r>
          </a:p>
          <a:p>
            <a:r>
              <a:rPr lang="en-US" b="1" dirty="0"/>
              <a:t>Human Centered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on AI / data governance, AI in social systems, AI and sustainability, and the design of AI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1B7-FA46-D83A-4DF9-0FC146F01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8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62E4E-1078-ABE0-02D8-B607A778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824B34D-971E-809B-23A2-8091F4D9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1" y="644100"/>
            <a:ext cx="10515600" cy="590931"/>
          </a:xfrm>
        </p:spPr>
        <p:txBody>
          <a:bodyPr/>
          <a:lstStyle/>
          <a:p>
            <a:r>
              <a:rPr lang="en-US" dirty="0"/>
              <a:t>Gies AI Curriculum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2C846-139E-9CEC-CD99-E1FD55D1E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616" y="1641764"/>
            <a:ext cx="4789702" cy="3948684"/>
          </a:xfrm>
        </p:spPr>
        <p:txBody>
          <a:bodyPr/>
          <a:lstStyle/>
          <a:p>
            <a:r>
              <a:rPr lang="en-US" b="1" dirty="0"/>
              <a:t>AI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integration in 100- to 200- level courses across Gies (e.g., BUS 101)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AI integrations with business use cases in elective courses (AI + Gies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ethics in the business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Non-credit bearing open content and industry skills content</a:t>
            </a:r>
          </a:p>
          <a:p>
            <a:r>
              <a:rPr lang="en-US" b="1" dirty="0"/>
              <a:t>AI &amp; ML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/ ML concepts and basics of LLMs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7B4F9C-ADD4-3BD1-0FD6-0FB02DC30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683" y="1641764"/>
            <a:ext cx="4498848" cy="3950208"/>
          </a:xfrm>
        </p:spPr>
        <p:txBody>
          <a:bodyPr/>
          <a:lstStyle/>
          <a:p>
            <a:r>
              <a:rPr lang="en-US" b="1" dirty="0"/>
              <a:t>Agentic AI Systems &amp;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and agentic AI tools in specific business disciplines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role of agentic AI in HR / people management</a:t>
            </a:r>
          </a:p>
          <a:p>
            <a:r>
              <a:rPr lang="en-US" b="1" dirty="0"/>
              <a:t>Human Centered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or integrated content on AI and sustainability / social issues and on the audit and governance of AI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6E5B0-8892-093B-E2E1-F169E58FE7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1D52-3FA7-AE1F-C0D1-CAA4D6FD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951CC-4BB3-2EC4-8B32-B48B57F0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Gies AI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Faculty Needs &amp;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State of AI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Campus AI Literacy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Curriculum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6A768-D86D-193C-06B7-13E45315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6B06C6-BC48-5103-E18F-850DBE59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Gies AI Journey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0F294-818C-040F-D959-E41ACF75A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Gies AI Taskforce charged in Summer 2025 to </a:t>
            </a:r>
            <a:r>
              <a:rPr lang="en-US" b="1" dirty="0"/>
              <a:t>define a strategy to continuously identify, pilot, build, and implement AI for IMMEDIATE impact on learners, faculty, staff, and alumni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Gies AI Strategy and Gies AI Values are being finalized for launch in Spring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Immediate need for curriculum and academic integrity work to keep pace with landscape &amp; campus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7CE08-F43A-154A-A2F0-B81AF3F3D6D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9B816-CBD8-BD8D-420B-FD083D7E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770272"/>
            <a:ext cx="5138928" cy="2312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217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277A-8B8E-62D9-67BF-1563C2E4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Gies AI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41EE-7001-E983-287C-58619EDD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770637"/>
            <a:ext cx="5529072" cy="38761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Gies AI Curriculum Task Force (charge letter)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BADM AI Committee (faculty survey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iDegrees</a:t>
            </a:r>
            <a:r>
              <a:rPr lang="en-US" dirty="0"/>
              <a:t> AI &amp; Academic Integrity Committee formed to assess issue in online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 2025 Gies x Google whiteboarding session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 indicates interest in partnering with Google for faculty training, pilot AI credits, and expanded AI capabilities with Google Gemini, Notebook LLM, Vertex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7D08C-CFF2-4385-CE9A-8E72728E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F0AC73A-9DB1-BCDD-30AA-21F0F48D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578022"/>
              </p:ext>
            </p:extLst>
          </p:nvPr>
        </p:nvGraphicFramePr>
        <p:xfrm>
          <a:off x="4470400" y="346315"/>
          <a:ext cx="8816622" cy="60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0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B066-D53F-44D2-833F-CFAD87B2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Gies AI Curriculum Task Force Charge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54656-53DC-0D62-2BBB-128D44EC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53E70-35E8-9BAC-CE53-86B596DADE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an AI competency framework for the Gies Business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how to deliver AI fluency and responsible-use skills to all Gies learners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how to deliver discipline-specific applied AI skills through course integrations and/or standalone offerings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and integrate AI in existing and proposed business analytics offerings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7E332D-AEB0-709C-3579-F458FEC1A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Resources &amp; GOVERNANCE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CB401-5581-ABF3-11F4-FF2F964575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and career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Faculty training and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tools for learners and faculty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assessment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Governance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partnerships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4E4C3-A063-DE08-F5EE-B47F2F9F2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1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2EE4-83A9-FE0B-8718-906F7B6E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5002598" cy="59093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Faculty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E6AB-1F21-9F95-0719-6DCD40D1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751783"/>
            <a:ext cx="5002599" cy="350286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for training and lack of time are primary constraints for faculty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need requests from faculty are: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tools in a secure, private ecosystem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Guidelines for responsible use of AI by students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resources for research (e.g., tools, free AI tokens)</a:t>
            </a:r>
          </a:p>
        </p:txBody>
      </p:sp>
      <p:pic>
        <p:nvPicPr>
          <p:cNvPr id="6" name="Video 5" descr="People In A Meeting">
            <a:extLst>
              <a:ext uri="{FF2B5EF4-FFF2-40B4-BE49-F238E27FC236}">
                <a16:creationId xmlns:a16="http://schemas.microsoft.com/office/drawing/2014/main" id="{E0A7C147-2D6C-215C-FC7C-0C8CD02F4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38" r="12020" b="1"/>
          <a:stretch>
            <a:fillRect/>
          </a:stretch>
        </p:blipFill>
        <p:spPr>
          <a:xfrm>
            <a:off x="6096000" y="1"/>
            <a:ext cx="6096000" cy="6858000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AECFC-A0CA-D69A-3FF5-6114AAC20E5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234478" y="6354827"/>
            <a:ext cx="372217" cy="276999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F9A80-9186-D18B-4EEE-FA8EB348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8091-6BCC-34B9-FA8D-7CF7A14E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5002598" cy="59093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Some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8ABD-9A02-A0E2-47A4-67FE73D3F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751783"/>
            <a:ext cx="5002599" cy="4040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 with external partners like Google or OpenAI to provide secure AI tools, training, and research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time constraint by introducing Gies AI Fellowships (proposed track in the Gies Faculty Innovation Scholars program)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 faculty awareness of resources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online “Hub” of AI resources with T&amp;L and I&amp;T as joint coordinators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AI-focused section in Bottom Line</a:t>
            </a:r>
          </a:p>
        </p:txBody>
      </p:sp>
      <p:pic>
        <p:nvPicPr>
          <p:cNvPr id="6" name="Video 5" descr="People In A Meeting">
            <a:extLst>
              <a:ext uri="{FF2B5EF4-FFF2-40B4-BE49-F238E27FC236}">
                <a16:creationId xmlns:a16="http://schemas.microsoft.com/office/drawing/2014/main" id="{30CD321C-2F35-A321-7ED6-48CDE0FAA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38" r="12020" b="1"/>
          <a:stretch>
            <a:fillRect/>
          </a:stretch>
        </p:blipFill>
        <p:spPr>
          <a:xfrm>
            <a:off x="6096000" y="1"/>
            <a:ext cx="6096000" cy="6858000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37266-62AD-CF84-CE48-692E9ABB2F2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234478" y="6354827"/>
            <a:ext cx="372217" cy="276999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5F2EC-DC1D-E27B-36DF-8568ECC2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AI Learning @ Gies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65E2C6-E3F0-81DA-E1EF-9DA995F42A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Stand-alone AI courses / programs*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MSBAi, Applied AI track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in Business (</a:t>
            </a:r>
            <a:r>
              <a:rPr lang="en-US" dirty="0" err="1"/>
              <a:t>iMBA</a:t>
            </a:r>
            <a:r>
              <a:rPr lang="en-US" dirty="0"/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Quantum computing for mgrs.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and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integrations (examples)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BUS 101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Experiential Learning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48D20-DB34-7F3A-6BFC-3C56B40CA2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Teaching with AI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avatars &amp; voiceprints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dubbing for MOOCs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Syllabi guidance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AI-assisted grading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AI in creation of assessments (e.g., </a:t>
            </a:r>
            <a:r>
              <a:rPr lang="en-US" dirty="0" err="1"/>
              <a:t>Examind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D130E-98B3-7FDE-A3F9-35EB86278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65E9F-5E40-4D44-8234-C4D848A1872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BF41F-F7DA-F36E-66D2-7F7562CF165C}"/>
              </a:ext>
            </a:extLst>
          </p:cNvPr>
          <p:cNvSpPr txBox="1"/>
          <p:nvPr/>
        </p:nvSpPr>
        <p:spPr>
          <a:xfrm>
            <a:off x="5994399" y="5979886"/>
            <a:ext cx="56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Includes existing and proposed courses / programs</a:t>
            </a:r>
          </a:p>
        </p:txBody>
      </p:sp>
    </p:spTree>
    <p:extLst>
      <p:ext uri="{BB962C8B-B14F-4D97-AF65-F5344CB8AC3E}">
        <p14:creationId xmlns:p14="http://schemas.microsoft.com/office/powerpoint/2010/main" val="302966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5ED3-A552-1103-FE84-F1C87912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BA967C-C693-21E8-401E-BAE567C5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5983"/>
            <a:ext cx="5002598" cy="590931"/>
          </a:xfrm>
        </p:spPr>
        <p:txBody>
          <a:bodyPr wrap="square" anchor="b">
            <a:normAutofit/>
          </a:bodyPr>
          <a:lstStyle/>
          <a:p>
            <a:r>
              <a:rPr lang="en-US" sz="2800"/>
              <a:t>State of AI Learning @ U of 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07090E-CCD0-C6E7-C77F-6E24E15AD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751783"/>
            <a:ext cx="5002599" cy="404023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100+ courses on AI, LLMs, and AI ethics from Grainger, </a:t>
            </a:r>
            <a:r>
              <a:rPr lang="en-US" dirty="0" err="1"/>
              <a:t>iSchool</a:t>
            </a:r>
            <a:r>
              <a:rPr lang="en-US" dirty="0"/>
              <a:t>, Gies, ACES, LAS, Library, and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AI MOOCs on Coursera from ACES and Gies (~18,000 enrollments)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Intro &amp; Advanced AI in Business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Marketing Strategy with AI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in Wealth Management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AI in Financial Planning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Dairy Management with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3D33F-6E0F-DBBD-AE39-56838626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86" y="1065983"/>
            <a:ext cx="6096000" cy="5900928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AA885-041E-4B31-FDB2-A64C04B3650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234478" y="6354827"/>
            <a:ext cx="372217" cy="276999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BAF65E9F-5E40-4D44-8234-C4D848A1872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7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llinois">
      <a:dk1>
        <a:srgbClr val="12284B"/>
      </a:dk1>
      <a:lt1>
        <a:srgbClr val="FFFFFF"/>
      </a:lt1>
      <a:dk2>
        <a:srgbClr val="FF542E"/>
      </a:dk2>
      <a:lt2>
        <a:srgbClr val="FFFFFF"/>
      </a:lt2>
      <a:accent1>
        <a:srgbClr val="FF542E"/>
      </a:accent1>
      <a:accent2>
        <a:srgbClr val="12284B"/>
      </a:accent2>
      <a:accent3>
        <a:srgbClr val="FCB316"/>
      </a:accent3>
      <a:accent4>
        <a:srgbClr val="006130"/>
      </a:accent4>
      <a:accent5>
        <a:srgbClr val="007E8E"/>
      </a:accent5>
      <a:accent6>
        <a:srgbClr val="5C0E41"/>
      </a:accent6>
      <a:hlink>
        <a:srgbClr val="1D58A7"/>
      </a:hlink>
      <a:folHlink>
        <a:srgbClr val="C8411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23354</TotalTime>
  <Words>1175</Words>
  <Application>Microsoft Macintosh PowerPoint</Application>
  <PresentationFormat>Widescreen</PresentationFormat>
  <Paragraphs>171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System Font Regular</vt:lpstr>
      <vt:lpstr>Office Theme</vt:lpstr>
      <vt:lpstr>Gies AI Strategy Update</vt:lpstr>
      <vt:lpstr>Table of Contents</vt:lpstr>
      <vt:lpstr>Gies AI Journey</vt:lpstr>
      <vt:lpstr>Gies AI Journey</vt:lpstr>
      <vt:lpstr>Gies AI Curriculum Task Force Charge</vt:lpstr>
      <vt:lpstr>Faculty Needs</vt:lpstr>
      <vt:lpstr>Some Solutions</vt:lpstr>
      <vt:lpstr>State of AI Learning @ Gies</vt:lpstr>
      <vt:lpstr>State of AI Learning @ U of I</vt:lpstr>
      <vt:lpstr>PowerPoint Presentation</vt:lpstr>
      <vt:lpstr>Campus AI Literacy Framework (Draft)</vt:lpstr>
      <vt:lpstr>Campus AI Curriculum Opportunities</vt:lpstr>
      <vt:lpstr>Gies AI Curriculum Opportunities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(primary logo)</dc:title>
  <dc:subject/>
  <dc:creator>Onyejekwe, Kathleen D</dc:creator>
  <cp:keywords/>
  <dc:description/>
  <cp:lastModifiedBy>Brown, Nerissa</cp:lastModifiedBy>
  <cp:revision>216</cp:revision>
  <dcterms:created xsi:type="dcterms:W3CDTF">2019-04-04T19:20:28Z</dcterms:created>
  <dcterms:modified xsi:type="dcterms:W3CDTF">2025-12-23T17:49:03Z</dcterms:modified>
  <cp:category/>
</cp:coreProperties>
</file>